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7"/>
  </p:notesMasterIdLst>
  <p:handoutMasterIdLst>
    <p:handoutMasterId r:id="rId38"/>
  </p:handoutMasterIdLst>
  <p:sldIdLst>
    <p:sldId id="265" r:id="rId5"/>
    <p:sldId id="257" r:id="rId6"/>
    <p:sldId id="271" r:id="rId7"/>
    <p:sldId id="288" r:id="rId8"/>
    <p:sldId id="312" r:id="rId9"/>
    <p:sldId id="352" r:id="rId10"/>
    <p:sldId id="353" r:id="rId11"/>
    <p:sldId id="354" r:id="rId12"/>
    <p:sldId id="360" r:id="rId13"/>
    <p:sldId id="272" r:id="rId14"/>
    <p:sldId id="328" r:id="rId15"/>
    <p:sldId id="315" r:id="rId16"/>
    <p:sldId id="362" r:id="rId17"/>
    <p:sldId id="363" r:id="rId18"/>
    <p:sldId id="364" r:id="rId19"/>
    <p:sldId id="365" r:id="rId20"/>
    <p:sldId id="366" r:id="rId21"/>
    <p:sldId id="367" r:id="rId22"/>
    <p:sldId id="368" r:id="rId23"/>
    <p:sldId id="274" r:id="rId24"/>
    <p:sldId id="336" r:id="rId25"/>
    <p:sldId id="337" r:id="rId26"/>
    <p:sldId id="351" r:id="rId27"/>
    <p:sldId id="344" r:id="rId28"/>
    <p:sldId id="343" r:id="rId29"/>
    <p:sldId id="339" r:id="rId30"/>
    <p:sldId id="369" r:id="rId31"/>
    <p:sldId id="335" r:id="rId32"/>
    <p:sldId id="361" r:id="rId33"/>
    <p:sldId id="311" r:id="rId34"/>
    <p:sldId id="358"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197DB4-1298-F4BF-06C3-FA6960BD990D}" v="312" dt="2025-10-09T13:41:40.481"/>
    <p1510:client id="{050B7A06-78F9-8049-9366-DBC938A88674}" v="410" dt="2025-10-09T21:29:05.004"/>
    <p1510:client id="{8AAD925D-0ECD-C98F-3A88-2317905121E2}" v="22" dt="2025-10-09T10:19:26.886"/>
    <p1510:client id="{E05BEEBD-7AB2-FDD5-B628-FE0735B3EDC6}" v="32" dt="2025-10-09T08:51:05.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153"/>
    <p:restoredTop sz="94606"/>
  </p:normalViewPr>
  <p:slideViewPr>
    <p:cSldViewPr snapToGrid="0">
      <p:cViewPr varScale="1">
        <p:scale>
          <a:sx n="96" d="100"/>
          <a:sy n="96" d="100"/>
        </p:scale>
        <p:origin x="176" y="66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1376D6-3DD8-40AF-A804-8E8FE7F3079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2B89C3E-42A6-40BB-3F09-15636D8072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5A3819-F93B-1B46-B615-E4DDC9338854}" type="datetimeFigureOut">
              <a:rPr lang="en-US" smtClean="0"/>
              <a:t>10/3/26</a:t>
            </a:fld>
            <a:endParaRPr lang="en-US"/>
          </a:p>
        </p:txBody>
      </p:sp>
      <p:sp>
        <p:nvSpPr>
          <p:cNvPr id="4" name="Footer Placeholder 3">
            <a:extLst>
              <a:ext uri="{FF2B5EF4-FFF2-40B4-BE49-F238E27FC236}">
                <a16:creationId xmlns:a16="http://schemas.microsoft.com/office/drawing/2014/main" id="{24404DBF-9338-BA60-C0B6-0687427D62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EA0B7C2-5DE8-A0B9-D5B3-4A23C297E9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9E9E75-B3A5-B945-A361-E01C0F5A5D7D}" type="slidenum">
              <a:rPr lang="en-US" smtClean="0"/>
              <a:t>‹#›</a:t>
            </a:fld>
            <a:endParaRPr lang="en-US"/>
          </a:p>
        </p:txBody>
      </p:sp>
    </p:spTree>
    <p:extLst>
      <p:ext uri="{BB962C8B-B14F-4D97-AF65-F5344CB8AC3E}">
        <p14:creationId xmlns:p14="http://schemas.microsoft.com/office/powerpoint/2010/main" val="3458187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B86BD7-D619-DF46-B667-1940B37DC050}" type="datetimeFigureOut">
              <a:rPr lang="en-US" smtClean="0"/>
              <a:t>10/3/26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CCE766-E975-1B4D-8060-6D0A5C1DEA7D}" type="slidenum">
              <a:rPr lang="en-US" smtClean="0"/>
              <a:t>‹#›</a:t>
            </a:fld>
            <a:endParaRPr lang="en-US"/>
          </a:p>
        </p:txBody>
      </p:sp>
    </p:spTree>
    <p:extLst>
      <p:ext uri="{BB962C8B-B14F-4D97-AF65-F5344CB8AC3E}">
        <p14:creationId xmlns:p14="http://schemas.microsoft.com/office/powerpoint/2010/main" val="426252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C14F-274D-9669-10E3-97D822151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5435F-A22A-43CE-884A-2E941342FE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26256-5609-BEE4-14D3-4D4A2B1523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B84A70-F33D-57AF-2269-FB1C1FE0AB3A}"/>
              </a:ext>
            </a:extLst>
          </p:cNvPr>
          <p:cNvSpPr>
            <a:spLocks noGrp="1"/>
          </p:cNvSpPr>
          <p:nvPr>
            <p:ph type="sldNum" sz="quarter" idx="5"/>
          </p:nvPr>
        </p:nvSpPr>
        <p:spPr/>
        <p:txBody>
          <a:bodyPr/>
          <a:lstStyle/>
          <a:p>
            <a:fld id="{F2ED7471-2337-3946-9C0A-AAE44C9620DC}" type="slidenum">
              <a:rPr lang="en-US" smtClean="0"/>
              <a:t>7</a:t>
            </a:fld>
            <a:endParaRPr lang="en-US"/>
          </a:p>
        </p:txBody>
      </p:sp>
    </p:spTree>
    <p:extLst>
      <p:ext uri="{BB962C8B-B14F-4D97-AF65-F5344CB8AC3E}">
        <p14:creationId xmlns:p14="http://schemas.microsoft.com/office/powerpoint/2010/main" val="2391818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ED7471-2337-3946-9C0A-AAE44C9620DC}" type="slidenum">
              <a:rPr lang="en-US" smtClean="0"/>
              <a:t>8</a:t>
            </a:fld>
            <a:endParaRPr lang="en-US"/>
          </a:p>
        </p:txBody>
      </p:sp>
    </p:spTree>
    <p:extLst>
      <p:ext uri="{BB962C8B-B14F-4D97-AF65-F5344CB8AC3E}">
        <p14:creationId xmlns:p14="http://schemas.microsoft.com/office/powerpoint/2010/main" val="4123724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CCE766-E975-1B4D-8060-6D0A5C1DEA7D}" type="slidenum">
              <a:rPr lang="en-US" smtClean="0"/>
              <a:t>12</a:t>
            </a:fld>
            <a:endParaRPr lang="en-US"/>
          </a:p>
        </p:txBody>
      </p:sp>
    </p:spTree>
    <p:extLst>
      <p:ext uri="{BB962C8B-B14F-4D97-AF65-F5344CB8AC3E}">
        <p14:creationId xmlns:p14="http://schemas.microsoft.com/office/powerpoint/2010/main" val="1116108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F1CAF-7383-E33F-0A99-7268254DB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814C6-83F8-E7CB-94FC-503718543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937E7-AB5D-9469-19C5-9ECB2D8F89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6D4FAB-1698-DC59-D461-96FE3C2A815A}"/>
              </a:ext>
            </a:extLst>
          </p:cNvPr>
          <p:cNvSpPr>
            <a:spLocks noGrp="1"/>
          </p:cNvSpPr>
          <p:nvPr>
            <p:ph type="sldNum" sz="quarter" idx="5"/>
          </p:nvPr>
        </p:nvSpPr>
        <p:spPr/>
        <p:txBody>
          <a:bodyPr/>
          <a:lstStyle/>
          <a:p>
            <a:fld id="{F2ED7471-2337-3946-9C0A-AAE44C9620DC}" type="slidenum">
              <a:rPr lang="en-US" smtClean="0"/>
              <a:t>21</a:t>
            </a:fld>
            <a:endParaRPr lang="en-US"/>
          </a:p>
        </p:txBody>
      </p:sp>
    </p:spTree>
    <p:extLst>
      <p:ext uri="{BB962C8B-B14F-4D97-AF65-F5344CB8AC3E}">
        <p14:creationId xmlns:p14="http://schemas.microsoft.com/office/powerpoint/2010/main" val="2667536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3455A-E673-7A97-BC46-5A9CAAF2A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FDD37-6A02-286B-1AAF-7A11944C0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FE27CA-74FC-6FA5-3068-23E42EB849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25ECC4-EF16-3863-4523-E183696D814D}"/>
              </a:ext>
            </a:extLst>
          </p:cNvPr>
          <p:cNvSpPr>
            <a:spLocks noGrp="1"/>
          </p:cNvSpPr>
          <p:nvPr>
            <p:ph type="sldNum" sz="quarter" idx="5"/>
          </p:nvPr>
        </p:nvSpPr>
        <p:spPr/>
        <p:txBody>
          <a:bodyPr/>
          <a:lstStyle/>
          <a:p>
            <a:fld id="{F2ED7471-2337-3946-9C0A-AAE44C9620DC}" type="slidenum">
              <a:rPr lang="en-US" smtClean="0"/>
              <a:t>22</a:t>
            </a:fld>
            <a:endParaRPr lang="en-US"/>
          </a:p>
        </p:txBody>
      </p:sp>
    </p:spTree>
    <p:extLst>
      <p:ext uri="{BB962C8B-B14F-4D97-AF65-F5344CB8AC3E}">
        <p14:creationId xmlns:p14="http://schemas.microsoft.com/office/powerpoint/2010/main" val="2525332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760CA-7B13-8A59-F7A5-B0C4627BD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9D35B-5CFE-BA00-D5AE-5072C59BD8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5F9AA0-33F7-055C-C0FC-3DB24B9710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7173BD-900E-9C77-8443-B6A26C4614DC}"/>
              </a:ext>
            </a:extLst>
          </p:cNvPr>
          <p:cNvSpPr>
            <a:spLocks noGrp="1"/>
          </p:cNvSpPr>
          <p:nvPr>
            <p:ph type="sldNum" sz="quarter" idx="5"/>
          </p:nvPr>
        </p:nvSpPr>
        <p:spPr/>
        <p:txBody>
          <a:bodyPr/>
          <a:lstStyle/>
          <a:p>
            <a:fld id="{F2ED7471-2337-3946-9C0A-AAE44C9620DC}" type="slidenum">
              <a:rPr lang="en-US" smtClean="0"/>
              <a:t>23</a:t>
            </a:fld>
            <a:endParaRPr lang="en-US"/>
          </a:p>
        </p:txBody>
      </p:sp>
    </p:spTree>
    <p:extLst>
      <p:ext uri="{BB962C8B-B14F-4D97-AF65-F5344CB8AC3E}">
        <p14:creationId xmlns:p14="http://schemas.microsoft.com/office/powerpoint/2010/main" val="3005102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74AD7-4301-41BF-3F2C-0E8E1541F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8CFF90-3E40-BBC3-572C-D5398548FA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2A8DD2-F8BB-199A-C3F0-C35F9E9B35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B491D1-898D-D4CD-7962-6FF23EA3EF3E}"/>
              </a:ext>
            </a:extLst>
          </p:cNvPr>
          <p:cNvSpPr>
            <a:spLocks noGrp="1"/>
          </p:cNvSpPr>
          <p:nvPr>
            <p:ph type="sldNum" sz="quarter" idx="5"/>
          </p:nvPr>
        </p:nvSpPr>
        <p:spPr/>
        <p:txBody>
          <a:bodyPr/>
          <a:lstStyle/>
          <a:p>
            <a:fld id="{F2ED7471-2337-3946-9C0A-AAE44C9620DC}" type="slidenum">
              <a:rPr lang="en-US" smtClean="0"/>
              <a:t>28</a:t>
            </a:fld>
            <a:endParaRPr lang="en-US"/>
          </a:p>
        </p:txBody>
      </p:sp>
    </p:spTree>
    <p:extLst>
      <p:ext uri="{BB962C8B-B14F-4D97-AF65-F5344CB8AC3E}">
        <p14:creationId xmlns:p14="http://schemas.microsoft.com/office/powerpoint/2010/main" val="2581021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9E50D-FADB-3C50-572C-7F5289DA24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7EF27-9229-D7AF-359B-CCAF1A3C00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59BB1-6C7E-2824-0E6D-A0357E8085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079BB3-630F-778C-8BC9-9B010B54D628}"/>
              </a:ext>
            </a:extLst>
          </p:cNvPr>
          <p:cNvSpPr>
            <a:spLocks noGrp="1"/>
          </p:cNvSpPr>
          <p:nvPr>
            <p:ph type="sldNum" sz="quarter" idx="5"/>
          </p:nvPr>
        </p:nvSpPr>
        <p:spPr/>
        <p:txBody>
          <a:bodyPr/>
          <a:lstStyle/>
          <a:p>
            <a:fld id="{F2ED7471-2337-3946-9C0A-AAE44C9620DC}" type="slidenum">
              <a:rPr lang="en-US" smtClean="0"/>
              <a:t>29</a:t>
            </a:fld>
            <a:endParaRPr lang="en-US"/>
          </a:p>
        </p:txBody>
      </p:sp>
    </p:spTree>
    <p:extLst>
      <p:ext uri="{BB962C8B-B14F-4D97-AF65-F5344CB8AC3E}">
        <p14:creationId xmlns:p14="http://schemas.microsoft.com/office/powerpoint/2010/main" val="2474751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GB"/>
              <a:t>Click to edit Master title style</a:t>
            </a:r>
            <a:endParaRPr lang="en-US"/>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GB"/>
              <a:t>Click to edit Master title style</a:t>
            </a:r>
            <a:endParaRPr lang="en-US"/>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dirty="0"/>
              <a:pPr/>
              <a:t>10/3/26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dirty="0"/>
              <a:pPr/>
              <a:t>10/3/26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dirty="0"/>
              <a:pPr/>
              <a:t>10/3/26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GB"/>
              <a:t>Click to edit Master title style</a:t>
            </a:r>
            <a:endParaRPr lang="en-US"/>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GB"/>
              <a:t>Click to edit Master title style</a:t>
            </a:r>
            <a:endParaRPr lang="en-US"/>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10/3/26</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GB"/>
              <a:t>Click to edit Master title style</a:t>
            </a:r>
            <a:endParaRPr lang="en-US"/>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GB"/>
              <a:t>Click to edit Master title style</a:t>
            </a:r>
            <a:endParaRPr lang="en-US"/>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GB"/>
              <a:t>Click to edit Master title style</a:t>
            </a:r>
            <a:endParaRPr lang="en-US"/>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GB"/>
              <a:t>Click to edit Master title style</a:t>
            </a:r>
            <a:endParaRPr lang="en-US"/>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GB"/>
              <a:t>Click to edit Master title style</a:t>
            </a:r>
            <a:endParaRPr lang="en-US"/>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GB"/>
              <a:t>Click to edit Master title style</a:t>
            </a:r>
            <a:endParaRPr lang="en-US"/>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10/3/26</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hyperlink" Target="../MacDrive/Wests/Video/Wests%20SL5%20.mp4" TargetMode="External"/><Relationship Id="rId2" Type="http://schemas.openxmlformats.org/officeDocument/2006/relationships/hyperlink" Target="Wests_SL4.mp4" TargetMode="Externa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hyperlink" Target="Wests_SL7.mp4" TargetMode="External"/><Relationship Id="rId4" Type="http://schemas.openxmlformats.org/officeDocument/2006/relationships/hyperlink" Target="Wests_W1.mp4"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ack and white logo with a crow and crossed hockey sticks&#10;&#10;Description automatically generated">
            <a:extLst>
              <a:ext uri="{FF2B5EF4-FFF2-40B4-BE49-F238E27FC236}">
                <a16:creationId xmlns:a16="http://schemas.microsoft.com/office/drawing/2014/main" id="{1E9F0965-C21B-B662-88C9-143CA4A9118D}"/>
              </a:ext>
            </a:extLst>
          </p:cNvPr>
          <p:cNvPicPr>
            <a:picLocks noChangeAspect="1"/>
          </p:cNvPicPr>
          <p:nvPr/>
        </p:nvPicPr>
        <p:blipFill rotWithShape="1">
          <a:blip r:embed="rId2">
            <a:alphaModFix amt="13000"/>
          </a:blip>
          <a:srcRect t="21448" b="22302"/>
          <a:stretch/>
        </p:blipFill>
        <p:spPr>
          <a:xfrm>
            <a:off x="20" y="10"/>
            <a:ext cx="12191977" cy="6857990"/>
          </a:xfrm>
          <a:prstGeom prst="rect">
            <a:avLst/>
          </a:prstGeom>
        </p:spPr>
      </p:pic>
      <p:sp>
        <p:nvSpPr>
          <p:cNvPr id="2" name="Title 1">
            <a:extLst>
              <a:ext uri="{FF2B5EF4-FFF2-40B4-BE49-F238E27FC236}">
                <a16:creationId xmlns:a16="http://schemas.microsoft.com/office/drawing/2014/main" id="{883496C8-6959-CBDC-05F6-B27500F5CD46}"/>
              </a:ext>
            </a:extLst>
          </p:cNvPr>
          <p:cNvSpPr>
            <a:spLocks noGrp="1"/>
          </p:cNvSpPr>
          <p:nvPr>
            <p:ph type="ctrTitle"/>
          </p:nvPr>
        </p:nvSpPr>
        <p:spPr>
          <a:xfrm>
            <a:off x="762000" y="3651624"/>
            <a:ext cx="10668000" cy="1775010"/>
          </a:xfrm>
        </p:spPr>
        <p:txBody>
          <a:bodyPr>
            <a:normAutofit/>
          </a:bodyPr>
          <a:lstStyle/>
          <a:p>
            <a:pPr algn="l"/>
            <a:r>
              <a:rPr lang="en-US" dirty="0">
                <a:solidFill>
                  <a:schemeClr val="tx1"/>
                </a:solidFill>
              </a:rPr>
              <a:t>Presentation Night 2026</a:t>
            </a:r>
          </a:p>
        </p:txBody>
      </p:sp>
      <p:sp>
        <p:nvSpPr>
          <p:cNvPr id="3" name="Subtitle 2">
            <a:extLst>
              <a:ext uri="{FF2B5EF4-FFF2-40B4-BE49-F238E27FC236}">
                <a16:creationId xmlns:a16="http://schemas.microsoft.com/office/drawing/2014/main" id="{4AB4E026-B4EE-8F45-822B-8FCFC650C6D9}"/>
              </a:ext>
            </a:extLst>
          </p:cNvPr>
          <p:cNvSpPr>
            <a:spLocks noGrp="1"/>
          </p:cNvSpPr>
          <p:nvPr>
            <p:ph type="subTitle" idx="1"/>
          </p:nvPr>
        </p:nvSpPr>
        <p:spPr>
          <a:xfrm>
            <a:off x="762000" y="5426635"/>
            <a:ext cx="10668000" cy="797860"/>
          </a:xfrm>
        </p:spPr>
        <p:txBody>
          <a:bodyPr>
            <a:normAutofit/>
          </a:bodyPr>
          <a:lstStyle/>
          <a:p>
            <a:pPr algn="l"/>
            <a:r>
              <a:rPr lang="en-US">
                <a:solidFill>
                  <a:schemeClr val="tx1"/>
                </a:solidFill>
              </a:rPr>
              <a:t>WESTERN SUBURBS DISTRICT HOCKEY CLUB</a:t>
            </a:r>
          </a:p>
        </p:txBody>
      </p:sp>
    </p:spTree>
    <p:extLst>
      <p:ext uri="{BB962C8B-B14F-4D97-AF65-F5344CB8AC3E}">
        <p14:creationId xmlns:p14="http://schemas.microsoft.com/office/powerpoint/2010/main" val="1638954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030DC-1CF4-F26F-DD35-323BF134A69A}"/>
              </a:ext>
            </a:extLst>
          </p:cNvPr>
          <p:cNvSpPr>
            <a:spLocks noGrp="1"/>
          </p:cNvSpPr>
          <p:nvPr>
            <p:ph type="title"/>
          </p:nvPr>
        </p:nvSpPr>
        <p:spPr>
          <a:xfrm>
            <a:off x="6324262" y="503718"/>
            <a:ext cx="5122606" cy="1424473"/>
          </a:xfrm>
        </p:spPr>
        <p:txBody>
          <a:bodyPr>
            <a:normAutofit/>
          </a:bodyPr>
          <a:lstStyle/>
          <a:p>
            <a:r>
              <a:rPr lang="en-US" dirty="0"/>
              <a:t>Agenda</a:t>
            </a:r>
          </a:p>
        </p:txBody>
      </p:sp>
      <p:sp>
        <p:nvSpPr>
          <p:cNvPr id="3" name="Content Placeholder 2">
            <a:extLst>
              <a:ext uri="{FF2B5EF4-FFF2-40B4-BE49-F238E27FC236}">
                <a16:creationId xmlns:a16="http://schemas.microsoft.com/office/drawing/2014/main" id="{C155D57A-3522-25DD-8FE0-386E6E0F8B7C}"/>
              </a:ext>
            </a:extLst>
          </p:cNvPr>
          <p:cNvSpPr>
            <a:spLocks noGrp="1"/>
          </p:cNvSpPr>
          <p:nvPr>
            <p:ph idx="1"/>
          </p:nvPr>
        </p:nvSpPr>
        <p:spPr>
          <a:xfrm>
            <a:off x="6420465" y="1928191"/>
            <a:ext cx="5122606" cy="3964662"/>
          </a:xfrm>
        </p:spPr>
        <p:txBody>
          <a:bodyPr anchor="t">
            <a:normAutofit/>
          </a:bodyPr>
          <a:lstStyle/>
          <a:p>
            <a:pPr>
              <a:lnSpc>
                <a:spcPct val="90000"/>
              </a:lnSpc>
            </a:pPr>
            <a:r>
              <a:rPr lang="en-US" sz="1600" b="1" dirty="0"/>
              <a:t>Welcome</a:t>
            </a:r>
          </a:p>
          <a:p>
            <a:pPr>
              <a:lnSpc>
                <a:spcPct val="90000"/>
              </a:lnSpc>
            </a:pPr>
            <a:r>
              <a:rPr lang="en-US" sz="1600" b="1" dirty="0">
                <a:gradFill flip="none">
                  <a:gsLst>
                    <a:gs pos="0">
                      <a:srgbClr val="FFFFFF"/>
                    </a:gs>
                    <a:gs pos="100000">
                      <a:srgbClr val="FFFFFF"/>
                    </a:gs>
                  </a:gsLst>
                  <a:lin ang="5580000" scaled="0"/>
                  <a:tileRect/>
                </a:gradFill>
              </a:rPr>
              <a:t>Year in Review</a:t>
            </a:r>
          </a:p>
          <a:p>
            <a:pPr>
              <a:lnSpc>
                <a:spcPct val="90000"/>
              </a:lnSpc>
            </a:pPr>
            <a:r>
              <a:rPr lang="en-US" sz="1600" b="1" dirty="0"/>
              <a:t>Trophies</a:t>
            </a:r>
          </a:p>
          <a:p>
            <a:pPr lvl="1">
              <a:lnSpc>
                <a:spcPct val="90000"/>
              </a:lnSpc>
            </a:pPr>
            <a:r>
              <a:rPr lang="en-US" sz="16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Most Goals Scored</a:t>
            </a:r>
            <a:endParaRPr lang="en-US" sz="1600" b="1" dirty="0">
              <a:gradFill flip="none">
                <a:gsLst>
                  <a:gs pos="0">
                    <a:srgbClr val="FFFFFF"/>
                  </a:gs>
                  <a:gs pos="100000">
                    <a:srgbClr val="FFFFFF"/>
                  </a:gs>
                </a:gsLst>
                <a:lin ang="5580000" scaled="0"/>
                <a:tileRect/>
              </a:gradFill>
            </a:endParaRPr>
          </a:p>
          <a:p>
            <a:pPr lvl="1">
              <a:lnSpc>
                <a:spcPct val="90000"/>
              </a:lnSpc>
              <a:buClr>
                <a:srgbClr val="FFFFFF"/>
              </a:buClr>
            </a:pPr>
            <a:r>
              <a:rPr lang="en-US" sz="1600" b="1" dirty="0">
                <a:gradFill flip="none">
                  <a:gsLst>
                    <a:gs pos="0">
                      <a:srgbClr val="FFFFFF"/>
                    </a:gs>
                    <a:gs pos="100000">
                      <a:srgbClr val="FFFFFF"/>
                    </a:gs>
                  </a:gsLst>
                  <a:lin ang="5580000" scaled="0"/>
                  <a:tileRect/>
                </a:gradFill>
              </a:rPr>
              <a:t>Best and Fairest</a:t>
            </a:r>
            <a:endParaRPr lang="en-US" sz="2000" dirty="0">
              <a:gradFill flip="none">
                <a:gsLst>
                  <a:gs pos="0">
                    <a:srgbClr val="FFFFFF"/>
                  </a:gs>
                  <a:gs pos="100000">
                    <a:srgbClr val="FFFFFF"/>
                  </a:gs>
                </a:gsLst>
                <a:lin ang="5580000" scaled="0"/>
                <a:tileRect/>
              </a:gradFill>
            </a:endParaRPr>
          </a:p>
          <a:p>
            <a:pPr lvl="1">
              <a:lnSpc>
                <a:spcPct val="90000"/>
              </a:lnSpc>
            </a:pPr>
            <a:r>
              <a:rPr lang="en-US" sz="1600" b="1" dirty="0"/>
              <a:t>Guts and Determination</a:t>
            </a:r>
          </a:p>
          <a:p>
            <a:pPr lvl="1">
              <a:lnSpc>
                <a:spcPct val="90000"/>
              </a:lnSpc>
            </a:pPr>
            <a:r>
              <a:rPr lang="en-US" sz="1600" b="1" dirty="0">
                <a:gradFill flip="none">
                  <a:gsLst>
                    <a:gs pos="0">
                      <a:srgbClr val="FFFFFF"/>
                    </a:gs>
                    <a:gs pos="100000">
                      <a:srgbClr val="FFFFFF"/>
                    </a:gs>
                  </a:gsLst>
                  <a:lin ang="5580000" scaled="0"/>
                  <a:tileRect/>
                </a:gradFill>
              </a:rPr>
              <a:t>Most Improved</a:t>
            </a:r>
            <a:endParaRPr lang="en-US" sz="16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a:lnSpc>
                <a:spcPct val="90000"/>
              </a:lnSpc>
            </a:pPr>
            <a:r>
              <a:rPr lang="en-US" sz="16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Captain's Award</a:t>
            </a:r>
          </a:p>
          <a:p>
            <a:pPr>
              <a:lnSpc>
                <a:spcPct val="90000"/>
              </a:lnSpc>
              <a:buClr>
                <a:srgbClr val="FFFFFF"/>
              </a:buClr>
            </a:pPr>
            <a:r>
              <a:rPr lang="en-US" sz="16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Manager's Awards</a:t>
            </a:r>
          </a:p>
          <a:p>
            <a:pPr>
              <a:lnSpc>
                <a:spcPct val="90000"/>
              </a:lnSpc>
              <a:buClr>
                <a:srgbClr val="FFFFFF"/>
              </a:buClr>
            </a:pPr>
            <a:r>
              <a:rPr lang="en-US" sz="1600" b="1" dirty="0">
                <a:gradFill flip="none">
                  <a:gsLst>
                    <a:gs pos="0">
                      <a:srgbClr val="FFFFFF"/>
                    </a:gs>
                    <a:gs pos="100000">
                      <a:srgbClr val="FFFFFF"/>
                    </a:gs>
                  </a:gsLst>
                  <a:lin ang="5580000" scaled="0"/>
                  <a:tileRect/>
                </a:gradFill>
              </a:rPr>
              <a:t>President’s Awards</a:t>
            </a:r>
          </a:p>
          <a:p>
            <a:pPr>
              <a:lnSpc>
                <a:spcPct val="90000"/>
              </a:lnSpc>
              <a:buClr>
                <a:srgbClr val="FFFFFF"/>
              </a:buClr>
            </a:pPr>
            <a:r>
              <a:rPr lang="en-US" sz="16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Special Thanks</a:t>
            </a:r>
            <a:endParaRPr lang="en-US" sz="1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p:txBody>
      </p:sp>
      <p:pic>
        <p:nvPicPr>
          <p:cNvPr id="5" name="Picture 4">
            <a:extLst>
              <a:ext uri="{FF2B5EF4-FFF2-40B4-BE49-F238E27FC236}">
                <a16:creationId xmlns:a16="http://schemas.microsoft.com/office/drawing/2014/main" id="{C08683BF-14AD-8AAF-CAA9-89AFC35E34A9}"/>
              </a:ext>
            </a:extLst>
          </p:cNvPr>
          <p:cNvPicPr>
            <a:picLocks noChangeAspect="1"/>
          </p:cNvPicPr>
          <p:nvPr/>
        </p:nvPicPr>
        <p:blipFill>
          <a:blip r:embed="rId3"/>
          <a:stretch>
            <a:fillRect/>
          </a:stretch>
        </p:blipFill>
        <p:spPr>
          <a:xfrm>
            <a:off x="745132" y="645106"/>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744206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030DC-1CF4-F26F-DD35-323BF134A69A}"/>
              </a:ext>
            </a:extLst>
          </p:cNvPr>
          <p:cNvSpPr>
            <a:spLocks noGrp="1"/>
          </p:cNvSpPr>
          <p:nvPr>
            <p:ph type="title"/>
          </p:nvPr>
        </p:nvSpPr>
        <p:spPr>
          <a:xfrm>
            <a:off x="6735098" y="609600"/>
            <a:ext cx="4798142" cy="3642851"/>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Welcome</a:t>
            </a:r>
          </a:p>
        </p:txBody>
      </p:sp>
      <p:sp>
        <p:nvSpPr>
          <p:cNvPr id="3" name="Content Placeholder 2">
            <a:extLst>
              <a:ext uri="{FF2B5EF4-FFF2-40B4-BE49-F238E27FC236}">
                <a16:creationId xmlns:a16="http://schemas.microsoft.com/office/drawing/2014/main" id="{C155D57A-3522-25DD-8FE0-386E6E0F8B7C}"/>
              </a:ext>
            </a:extLst>
          </p:cNvPr>
          <p:cNvSpPr>
            <a:spLocks noGrp="1"/>
          </p:cNvSpPr>
          <p:nvPr>
            <p:ph idx="1"/>
          </p:nvPr>
        </p:nvSpPr>
        <p:spPr>
          <a:xfrm>
            <a:off x="6735098" y="4365523"/>
            <a:ext cx="4798140" cy="1793053"/>
          </a:xfrm>
        </p:spPr>
        <p:txBody>
          <a:bodyPr vert="horz" lIns="91440" tIns="45720" rIns="91440" bIns="45720" rtlCol="0" anchor="t">
            <a:normAutofit/>
          </a:bodyPr>
          <a:lstStyle/>
          <a:p>
            <a:pPr marL="0" indent="0" algn="ctr">
              <a:buNone/>
            </a:pPr>
            <a:r>
              <a:rPr lang="en-US" sz="2100" b="1" dirty="0">
                <a:gradFill flip="none" rotWithShape="1">
                  <a:gsLst>
                    <a:gs pos="0">
                      <a:schemeClr val="tx1"/>
                    </a:gs>
                    <a:gs pos="100000">
                      <a:schemeClr val="tx1">
                        <a:lumMod val="75000"/>
                      </a:schemeClr>
                    </a:gs>
                  </a:gsLst>
                  <a:lin ang="5400000" scaled="0"/>
                  <a:tileRect/>
                </a:gradFill>
              </a:rPr>
              <a:t>Ric Byrnes</a:t>
            </a:r>
          </a:p>
          <a:p>
            <a:pPr marL="0" indent="0" algn="ctr">
              <a:buNone/>
            </a:pPr>
            <a:r>
              <a:rPr lang="en-US" sz="2100" b="1" dirty="0">
                <a:gradFill flip="none" rotWithShape="1">
                  <a:gsLst>
                    <a:gs pos="0">
                      <a:schemeClr val="tx1"/>
                    </a:gs>
                    <a:gs pos="100000">
                      <a:schemeClr val="tx1">
                        <a:lumMod val="75000"/>
                      </a:schemeClr>
                    </a:gs>
                  </a:gsLst>
                  <a:lin ang="5400000" scaled="0"/>
                  <a:tileRect/>
                </a:gradFill>
              </a:rPr>
              <a:t>Mary Hennessy</a:t>
            </a:r>
          </a:p>
          <a:p>
            <a:pPr marL="0" indent="0" algn="ctr">
              <a:buNone/>
            </a:pPr>
            <a:r>
              <a:rPr lang="en-US" sz="2100" b="1" dirty="0">
                <a:gradFill flip="none" rotWithShape="1">
                  <a:gsLst>
                    <a:gs pos="0">
                      <a:schemeClr val="tx1"/>
                    </a:gs>
                    <a:gs pos="100000">
                      <a:schemeClr val="tx1">
                        <a:lumMod val="75000"/>
                      </a:schemeClr>
                    </a:gs>
                  </a:gsLst>
                  <a:lin ang="5400000" scaled="0"/>
                  <a:tileRect/>
                </a:gradFill>
              </a:rPr>
              <a:t>Craig Meller</a:t>
            </a:r>
          </a:p>
        </p:txBody>
      </p:sp>
      <p:pic>
        <p:nvPicPr>
          <p:cNvPr id="5" name="Picture 4">
            <a:extLst>
              <a:ext uri="{FF2B5EF4-FFF2-40B4-BE49-F238E27FC236}">
                <a16:creationId xmlns:a16="http://schemas.microsoft.com/office/drawing/2014/main" id="{C08683BF-14AD-8AAF-CAA9-89AFC35E34A9}"/>
              </a:ext>
            </a:extLst>
          </p:cNvPr>
          <p:cNvPicPr>
            <a:picLocks noChangeAspect="1"/>
          </p:cNvPicPr>
          <p:nvPr/>
        </p:nvPicPr>
        <p:blipFill>
          <a:blip r:embed="rId3"/>
          <a:stretch>
            <a:fillRect/>
          </a:stretch>
        </p:blipFill>
        <p:spPr>
          <a:xfrm>
            <a:off x="633999" y="701410"/>
            <a:ext cx="5462001" cy="546200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497061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0328A-1461-41C1-F815-A0BF00D78EF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E7997BC-9D3E-2479-48E9-097107B01B3F}"/>
              </a:ext>
            </a:extLst>
          </p:cNvPr>
          <p:cNvSpPr>
            <a:spLocks noGrp="1"/>
          </p:cNvSpPr>
          <p:nvPr>
            <p:ph type="title"/>
          </p:nvPr>
        </p:nvSpPr>
        <p:spPr>
          <a:xfrm>
            <a:off x="343865" y="1071169"/>
            <a:ext cx="5122606" cy="1905000"/>
          </a:xfrm>
        </p:spPr>
        <p:txBody>
          <a:bodyPr vert="horz" lIns="91440" tIns="45720" rIns="91440" bIns="45720" rtlCol="0">
            <a:normAutofit/>
          </a:bodyPr>
          <a:lstStyle/>
          <a:p>
            <a:r>
              <a:rPr lang="en-US" b="1"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Special thanks</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a:t>
            </a:r>
          </a:p>
        </p:txBody>
      </p:sp>
      <p:pic>
        <p:nvPicPr>
          <p:cNvPr id="10" name="Picture 9" descr="A logo for a sports company&#10;&#10;Description automatically generated">
            <a:extLst>
              <a:ext uri="{FF2B5EF4-FFF2-40B4-BE49-F238E27FC236}">
                <a16:creationId xmlns:a16="http://schemas.microsoft.com/office/drawing/2014/main" id="{5E69DA78-E262-C58E-7439-9E884D517AAC}"/>
              </a:ext>
            </a:extLst>
          </p:cNvPr>
          <p:cNvPicPr>
            <a:picLocks noChangeAspect="1"/>
          </p:cNvPicPr>
          <p:nvPr/>
        </p:nvPicPr>
        <p:blipFill>
          <a:blip r:embed="rId2"/>
          <a:stretch>
            <a:fillRect/>
          </a:stretch>
        </p:blipFill>
        <p:spPr>
          <a:xfrm>
            <a:off x="4075735" y="936549"/>
            <a:ext cx="7772400" cy="4469963"/>
          </a:xfrm>
          <a:prstGeom prst="rect">
            <a:avLst/>
          </a:prstGeom>
        </p:spPr>
      </p:pic>
      <p:sp>
        <p:nvSpPr>
          <p:cNvPr id="2" name="Content Placeholder 2">
            <a:extLst>
              <a:ext uri="{FF2B5EF4-FFF2-40B4-BE49-F238E27FC236}">
                <a16:creationId xmlns:a16="http://schemas.microsoft.com/office/drawing/2014/main" id="{4AEB0703-90F8-7308-A60E-D1C17A41B215}"/>
              </a:ext>
            </a:extLst>
          </p:cNvPr>
          <p:cNvSpPr>
            <a:spLocks noGrp="1"/>
          </p:cNvSpPr>
          <p:nvPr>
            <p:ph idx="1"/>
          </p:nvPr>
        </p:nvSpPr>
        <p:spPr>
          <a:xfrm>
            <a:off x="149549" y="2634259"/>
            <a:ext cx="3657206" cy="1793053"/>
          </a:xfrm>
        </p:spPr>
        <p:txBody>
          <a:bodyPr vert="horz" lIns="91440" tIns="45720" rIns="91440" bIns="45720" rtlCol="0" anchor="t">
            <a:normAutofit/>
          </a:bodyPr>
          <a:lstStyle/>
          <a:p>
            <a:pPr marL="0" indent="0" algn="ctr">
              <a:buNone/>
            </a:pPr>
            <a:r>
              <a:rPr lang="en-US" sz="2100" b="1" dirty="0">
                <a:gradFill flip="none" rotWithShape="1">
                  <a:gsLst>
                    <a:gs pos="0">
                      <a:schemeClr val="tx1"/>
                    </a:gs>
                    <a:gs pos="100000">
                      <a:schemeClr val="tx1">
                        <a:lumMod val="75000"/>
                      </a:schemeClr>
                    </a:gs>
                  </a:gsLst>
                  <a:lin ang="5400000" scaled="0"/>
                  <a:tileRect/>
                </a:gradFill>
              </a:rPr>
              <a:t>Dennis Burgess, Chairman</a:t>
            </a:r>
          </a:p>
          <a:p>
            <a:pPr marL="0" indent="0" algn="ctr">
              <a:buNone/>
            </a:pPr>
            <a:r>
              <a:rPr lang="en-US" sz="2100" b="1" dirty="0">
                <a:gradFill flip="none" rotWithShape="1">
                  <a:gsLst>
                    <a:gs pos="0">
                      <a:schemeClr val="tx1"/>
                    </a:gs>
                    <a:gs pos="100000">
                      <a:schemeClr val="tx1">
                        <a:lumMod val="75000"/>
                      </a:schemeClr>
                    </a:gs>
                  </a:gsLst>
                  <a:lin ang="5400000" scaled="0"/>
                  <a:tileRect/>
                </a:gradFill>
              </a:rPr>
              <a:t>&amp;</a:t>
            </a:r>
          </a:p>
          <a:p>
            <a:pPr marL="0" indent="0" algn="ctr">
              <a:buNone/>
            </a:pPr>
            <a:r>
              <a:rPr lang="en-US" sz="2100" b="1" dirty="0">
                <a:gradFill flip="none" rotWithShape="1">
                  <a:gsLst>
                    <a:gs pos="0">
                      <a:schemeClr val="tx1"/>
                    </a:gs>
                    <a:gs pos="100000">
                      <a:schemeClr val="tx1">
                        <a:lumMod val="75000"/>
                      </a:schemeClr>
                    </a:gs>
                  </a:gsLst>
                  <a:lin ang="5400000" scaled="0"/>
                  <a:tileRect/>
                </a:gradFill>
              </a:rPr>
              <a:t>Clare Burgess</a:t>
            </a:r>
          </a:p>
        </p:txBody>
      </p:sp>
    </p:spTree>
    <p:extLst>
      <p:ext uri="{BB962C8B-B14F-4D97-AF65-F5344CB8AC3E}">
        <p14:creationId xmlns:p14="http://schemas.microsoft.com/office/powerpoint/2010/main" val="365565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230FA-32FC-E1DD-D24B-4CA55F4288E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3737BAB-48B0-9C6D-0330-3348EFE94DE6}"/>
              </a:ext>
            </a:extLst>
          </p:cNvPr>
          <p:cNvSpPr>
            <a:spLocks noGrp="1"/>
          </p:cNvSpPr>
          <p:nvPr>
            <p:ph type="title"/>
          </p:nvPr>
        </p:nvSpPr>
        <p:spPr>
          <a:xfrm>
            <a:off x="343865" y="1071169"/>
            <a:ext cx="5122606" cy="1905000"/>
          </a:xfrm>
        </p:spPr>
        <p:txBody>
          <a:bodyPr vert="horz" lIns="91440" tIns="45720" rIns="91440" bIns="45720" rtlCol="0">
            <a:normAutofit/>
          </a:bodyPr>
          <a:lstStyle/>
          <a:p>
            <a:r>
              <a:rPr lang="en-US" b="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Special thanks</a:t>
            </a:r>
            <a:r>
              <a:rPr lang="en-US">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a:t>
            </a:r>
          </a:p>
        </p:txBody>
      </p:sp>
      <p:pic>
        <p:nvPicPr>
          <p:cNvPr id="3" name="Picture 2" descr="A logo for a clothing store&#10;&#10;AI-generated content may be incorrect.">
            <a:extLst>
              <a:ext uri="{FF2B5EF4-FFF2-40B4-BE49-F238E27FC236}">
                <a16:creationId xmlns:a16="http://schemas.microsoft.com/office/drawing/2014/main" id="{D2585B43-1FF9-5D5E-A496-AD8BB2D5A6F2}"/>
              </a:ext>
            </a:extLst>
          </p:cNvPr>
          <p:cNvPicPr>
            <a:picLocks noChangeAspect="1"/>
          </p:cNvPicPr>
          <p:nvPr/>
        </p:nvPicPr>
        <p:blipFill>
          <a:blip r:embed="rId2"/>
          <a:stretch>
            <a:fillRect/>
          </a:stretch>
        </p:blipFill>
        <p:spPr>
          <a:xfrm>
            <a:off x="5613399" y="666044"/>
            <a:ext cx="5525911" cy="5525911"/>
          </a:xfrm>
          <a:prstGeom prst="rect">
            <a:avLst/>
          </a:prstGeom>
        </p:spPr>
      </p:pic>
      <p:sp>
        <p:nvSpPr>
          <p:cNvPr id="2" name="Content Placeholder 2">
            <a:extLst>
              <a:ext uri="{FF2B5EF4-FFF2-40B4-BE49-F238E27FC236}">
                <a16:creationId xmlns:a16="http://schemas.microsoft.com/office/drawing/2014/main" id="{7105C5FA-67CF-160F-4EFB-CBA9D2785A50}"/>
              </a:ext>
            </a:extLst>
          </p:cNvPr>
          <p:cNvSpPr>
            <a:spLocks noGrp="1"/>
          </p:cNvSpPr>
          <p:nvPr>
            <p:ph idx="1"/>
          </p:nvPr>
        </p:nvSpPr>
        <p:spPr>
          <a:xfrm>
            <a:off x="381197" y="2646451"/>
            <a:ext cx="3657206" cy="1793053"/>
          </a:xfrm>
        </p:spPr>
        <p:txBody>
          <a:bodyPr vert="horz" lIns="91440" tIns="45720" rIns="91440" bIns="45720" rtlCol="0" anchor="t">
            <a:normAutofit/>
          </a:bodyPr>
          <a:lstStyle/>
          <a:p>
            <a:pPr marL="0" indent="0" algn="ctr">
              <a:buNone/>
            </a:pPr>
            <a:r>
              <a:rPr lang="en-US" sz="2100" b="1" dirty="0">
                <a:gradFill flip="none" rotWithShape="1">
                  <a:gsLst>
                    <a:gs pos="0">
                      <a:schemeClr val="tx1"/>
                    </a:gs>
                    <a:gs pos="100000">
                      <a:schemeClr val="tx1">
                        <a:lumMod val="75000"/>
                      </a:schemeClr>
                    </a:gs>
                  </a:gsLst>
                  <a:lin ang="5400000" scaled="0"/>
                  <a:tileRect/>
                </a:gradFill>
              </a:rPr>
              <a:t>Grant Bentley, Owner</a:t>
            </a:r>
          </a:p>
          <a:p>
            <a:pPr marL="0" indent="0" algn="ctr">
              <a:buNone/>
            </a:pPr>
            <a:r>
              <a:rPr lang="en-US" sz="2100" b="1" dirty="0">
                <a:gradFill flip="none" rotWithShape="1">
                  <a:gsLst>
                    <a:gs pos="0">
                      <a:schemeClr val="tx1"/>
                    </a:gs>
                    <a:gs pos="100000">
                      <a:schemeClr val="tx1">
                        <a:lumMod val="75000"/>
                      </a:schemeClr>
                    </a:gs>
                  </a:gsLst>
                  <a:lin ang="5400000" scaled="0"/>
                  <a:tileRect/>
                </a:gradFill>
              </a:rPr>
              <a:t>&amp;</a:t>
            </a:r>
          </a:p>
          <a:p>
            <a:pPr marL="0" indent="0" algn="ctr">
              <a:buNone/>
            </a:pPr>
            <a:r>
              <a:rPr lang="en-US" sz="2100" b="1" dirty="0">
                <a:gradFill flip="none" rotWithShape="1">
                  <a:gsLst>
                    <a:gs pos="0">
                      <a:schemeClr val="tx1"/>
                    </a:gs>
                    <a:gs pos="100000">
                      <a:schemeClr val="tx1">
                        <a:lumMod val="75000"/>
                      </a:schemeClr>
                    </a:gs>
                  </a:gsLst>
                  <a:lin ang="5400000" scaled="0"/>
                  <a:tileRect/>
                </a:gradFill>
              </a:rPr>
              <a:t>Richelle Bentley</a:t>
            </a:r>
          </a:p>
        </p:txBody>
      </p:sp>
    </p:spTree>
    <p:extLst>
      <p:ext uri="{BB962C8B-B14F-4D97-AF65-F5344CB8AC3E}">
        <p14:creationId xmlns:p14="http://schemas.microsoft.com/office/powerpoint/2010/main" val="520126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E381-8024-FDD5-2506-A5BE3ADCC11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25F3258-5DF9-66CB-AD9F-EDD4723D195C}"/>
              </a:ext>
            </a:extLst>
          </p:cNvPr>
          <p:cNvSpPr txBox="1">
            <a:spLocks/>
          </p:cNvSpPr>
          <p:nvPr/>
        </p:nvSpPr>
        <p:spPr>
          <a:xfrm>
            <a:off x="91697" y="4190162"/>
            <a:ext cx="3393265" cy="1879041"/>
          </a:xfrm>
          <a:prstGeom prst="rect">
            <a:avLst/>
          </a:prstGeom>
        </p:spPr>
        <p:txBody>
          <a:bodyPr vert="horz" lIns="91440" tIns="45720" rIns="91440" bIns="45720" rtlCol="0" anchor="b">
            <a:normAutofit fontScale="77500" lnSpcReduction="20000"/>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Aft>
                <a:spcPts val="600"/>
              </a:spcAft>
            </a:pPr>
            <a:r>
              <a:rPr lang="en-US" b="1">
                <a:effectLst>
                  <a:glow rad="38100">
                    <a:schemeClr val="bg1">
                      <a:lumMod val="65000"/>
                      <a:lumOff val="35000"/>
                      <a:alpha val="50000"/>
                    </a:schemeClr>
                  </a:glow>
                  <a:outerShdw blurRad="28575" dist="31750" dir="13200000" algn="tl" rotWithShape="0">
                    <a:srgbClr val="000000">
                      <a:alpha val="25000"/>
                    </a:srgbClr>
                  </a:outerShdw>
                </a:effectLst>
              </a:rPr>
              <a:t>2026</a:t>
            </a:r>
          </a:p>
          <a:p>
            <a:pPr algn="ctr">
              <a:spcAft>
                <a:spcPts val="600"/>
              </a:spcAft>
            </a:pPr>
            <a:r>
              <a:rPr lang="en-US" b="1">
                <a:effectLst>
                  <a:glow rad="38100">
                    <a:schemeClr val="bg1">
                      <a:lumMod val="65000"/>
                      <a:lumOff val="35000"/>
                      <a:alpha val="50000"/>
                    </a:schemeClr>
                  </a:glow>
                  <a:outerShdw blurRad="28575" dist="31750" dir="13200000" algn="tl" rotWithShape="0">
                    <a:srgbClr val="000000">
                      <a:alpha val="25000"/>
                    </a:srgbClr>
                  </a:outerShdw>
                </a:effectLst>
              </a:rPr>
              <a:t>Minor premiers</a:t>
            </a:r>
          </a:p>
          <a:p>
            <a:pPr algn="ctr">
              <a:spcAft>
                <a:spcPts val="600"/>
              </a:spcAft>
            </a:pPr>
            <a:r>
              <a:rPr lang="en-US" sz="2300" b="1">
                <a:effectLst>
                  <a:glow rad="38100">
                    <a:schemeClr val="bg1">
                      <a:lumMod val="65000"/>
                      <a:lumOff val="35000"/>
                      <a:alpha val="50000"/>
                    </a:schemeClr>
                  </a:glow>
                  <a:outerShdw blurRad="28575" dist="31750" dir="13200000" algn="tl" rotWithShape="0">
                    <a:srgbClr val="000000">
                      <a:alpha val="25000"/>
                    </a:srgbClr>
                  </a:outerShdw>
                </a:effectLst>
              </a:rPr>
              <a:t>and</a:t>
            </a:r>
          </a:p>
          <a:p>
            <a:pPr algn="ctr">
              <a:spcAft>
                <a:spcPts val="600"/>
              </a:spcAft>
            </a:pPr>
            <a:r>
              <a:rPr lang="en-US" b="1">
                <a:effectLst>
                  <a:glow rad="38100">
                    <a:schemeClr val="bg1">
                      <a:lumMod val="65000"/>
                      <a:lumOff val="35000"/>
                      <a:alpha val="50000"/>
                    </a:schemeClr>
                  </a:glow>
                  <a:outerShdw blurRad="28575" dist="31750" dir="13200000" algn="tl" rotWithShape="0">
                    <a:srgbClr val="000000">
                      <a:alpha val="25000"/>
                    </a:srgbClr>
                  </a:outerShdw>
                </a:effectLst>
              </a:rPr>
              <a:t> Grand final Runners Up</a:t>
            </a:r>
          </a:p>
        </p:txBody>
      </p:sp>
      <p:pic>
        <p:nvPicPr>
          <p:cNvPr id="9" name="Picture 8">
            <a:extLst>
              <a:ext uri="{FF2B5EF4-FFF2-40B4-BE49-F238E27FC236}">
                <a16:creationId xmlns:a16="http://schemas.microsoft.com/office/drawing/2014/main" id="{C3390D8F-0172-2C84-AD27-E6DC7444FAD5}"/>
              </a:ext>
            </a:extLst>
          </p:cNvPr>
          <p:cNvPicPr>
            <a:picLocks noChangeAspect="1"/>
          </p:cNvPicPr>
          <p:nvPr/>
        </p:nvPicPr>
        <p:blipFill>
          <a:blip r:embed="rId2"/>
          <a:stretch>
            <a:fillRect/>
          </a:stretch>
        </p:blipFill>
        <p:spPr>
          <a:xfrm>
            <a:off x="590492" y="1444894"/>
            <a:ext cx="2343937" cy="234393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11" name="Title 1">
            <a:extLst>
              <a:ext uri="{FF2B5EF4-FFF2-40B4-BE49-F238E27FC236}">
                <a16:creationId xmlns:a16="http://schemas.microsoft.com/office/drawing/2014/main" id="{8C5F24D6-38E8-CB4E-2CD8-14429771AA03}"/>
              </a:ext>
            </a:extLst>
          </p:cNvPr>
          <p:cNvSpPr>
            <a:spLocks noGrp="1"/>
          </p:cNvSpPr>
          <p:nvPr>
            <p:ph type="title"/>
          </p:nvPr>
        </p:nvSpPr>
        <p:spPr>
          <a:xfrm>
            <a:off x="489370" y="507715"/>
            <a:ext cx="2724161" cy="702154"/>
          </a:xfrm>
        </p:spPr>
        <p:txBody>
          <a:bodyPr vert="horz" lIns="91440" tIns="45720" rIns="91440" bIns="45720" rtlCol="0" anchor="b">
            <a:normAutofit/>
          </a:bodyPr>
          <a:lstStyle/>
          <a:p>
            <a:pPr algn="ctr"/>
            <a:r>
              <a:rPr lang="en-US" sz="2800">
                <a:effectLst>
                  <a:glow rad="38100">
                    <a:schemeClr val="bg1">
                      <a:lumMod val="65000"/>
                      <a:lumOff val="35000"/>
                      <a:alpha val="50000"/>
                    </a:schemeClr>
                  </a:glow>
                  <a:outerShdw blurRad="28575" dist="31750" dir="13200000" algn="tl" rotWithShape="0">
                    <a:srgbClr val="000000">
                      <a:alpha val="25000"/>
                    </a:srgbClr>
                  </a:outerShdw>
                </a:effectLst>
              </a:rPr>
              <a:t>Men’s SL4</a:t>
            </a:r>
          </a:p>
        </p:txBody>
      </p:sp>
      <p:sp>
        <p:nvSpPr>
          <p:cNvPr id="4" name="TextBox 3">
            <a:extLst>
              <a:ext uri="{FF2B5EF4-FFF2-40B4-BE49-F238E27FC236}">
                <a16:creationId xmlns:a16="http://schemas.microsoft.com/office/drawing/2014/main" id="{2D8D604D-4815-0BB4-06E3-380937E2F85A}"/>
              </a:ext>
            </a:extLst>
          </p:cNvPr>
          <p:cNvSpPr txBox="1">
            <a:spLocks/>
          </p:cNvSpPr>
          <p:nvPr/>
        </p:nvSpPr>
        <p:spPr>
          <a:xfrm>
            <a:off x="4035495" y="455685"/>
            <a:ext cx="7928843" cy="5946632"/>
          </a:xfrm>
          <a:prstGeom prst="rect">
            <a:avLst/>
          </a:prstGeom>
          <a:noFill/>
          <a:ln w="38100">
            <a:solidFill>
              <a:schemeClr val="tx1"/>
            </a:solidFill>
          </a:ln>
        </p:spPr>
        <p:txBody>
          <a:bodyPr wrap="square" rtlCol="0">
            <a:noAutofit/>
          </a:bodyPr>
          <a:lstStyle/>
          <a:p>
            <a:endParaRPr lang="en-US"/>
          </a:p>
        </p:txBody>
      </p:sp>
      <p:pic>
        <p:nvPicPr>
          <p:cNvPr id="6" name="Picture 5">
            <a:extLst>
              <a:ext uri="{FF2B5EF4-FFF2-40B4-BE49-F238E27FC236}">
                <a16:creationId xmlns:a16="http://schemas.microsoft.com/office/drawing/2014/main" id="{8953F8D9-B23A-6DAF-802D-F78CEDF28679}"/>
              </a:ext>
            </a:extLst>
          </p:cNvPr>
          <p:cNvPicPr>
            <a:picLocks noChangeAspect="1"/>
          </p:cNvPicPr>
          <p:nvPr/>
        </p:nvPicPr>
        <p:blipFill>
          <a:blip r:embed="rId3"/>
          <a:srcRect/>
          <a:stretch/>
        </p:blipFill>
        <p:spPr>
          <a:xfrm>
            <a:off x="4156851" y="1187741"/>
            <a:ext cx="7686130" cy="4482521"/>
          </a:xfrm>
          <a:prstGeom prst="rect">
            <a:avLst/>
          </a:prstGeom>
        </p:spPr>
      </p:pic>
    </p:spTree>
    <p:extLst>
      <p:ext uri="{BB962C8B-B14F-4D97-AF65-F5344CB8AC3E}">
        <p14:creationId xmlns:p14="http://schemas.microsoft.com/office/powerpoint/2010/main" val="2284516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63AFA-ACB2-97D7-4954-77CDBC25DCD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4C26A81-3963-8F04-020B-7B615BC27BEE}"/>
              </a:ext>
            </a:extLst>
          </p:cNvPr>
          <p:cNvSpPr txBox="1">
            <a:spLocks/>
          </p:cNvSpPr>
          <p:nvPr/>
        </p:nvSpPr>
        <p:spPr>
          <a:xfrm>
            <a:off x="227662" y="4442749"/>
            <a:ext cx="3456633" cy="1155290"/>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Aft>
                <a:spcPts val="600"/>
              </a:spcAft>
            </a:pPr>
            <a:r>
              <a:rPr lang="en-US" b="1">
                <a:effectLst>
                  <a:glow rad="38100">
                    <a:schemeClr val="bg1">
                      <a:lumMod val="65000"/>
                      <a:lumOff val="35000"/>
                      <a:alpha val="50000"/>
                    </a:schemeClr>
                  </a:glow>
                  <a:outerShdw blurRad="28575" dist="31750" dir="13200000" algn="tl" rotWithShape="0">
                    <a:srgbClr val="000000">
                      <a:alpha val="25000"/>
                    </a:srgbClr>
                  </a:outerShdw>
                </a:effectLst>
              </a:rPr>
              <a:t>2026 Season</a:t>
            </a:r>
          </a:p>
          <a:p>
            <a:pPr algn="ctr">
              <a:spcAft>
                <a:spcPts val="600"/>
              </a:spcAft>
            </a:pPr>
            <a:r>
              <a:rPr lang="en-US" b="1">
                <a:effectLst>
                  <a:glow rad="38100">
                    <a:schemeClr val="bg1">
                      <a:lumMod val="65000"/>
                      <a:lumOff val="35000"/>
                      <a:alpha val="50000"/>
                    </a:schemeClr>
                  </a:glow>
                  <a:outerShdw blurRad="28575" dist="31750" dir="13200000" algn="tl" rotWithShape="0">
                    <a:srgbClr val="000000">
                      <a:alpha val="25000"/>
                    </a:srgbClr>
                  </a:outerShdw>
                </a:effectLst>
              </a:rPr>
              <a:t>6</a:t>
            </a:r>
            <a:r>
              <a:rPr lang="en-US" b="1" baseline="30000">
                <a:effectLst>
                  <a:glow rad="38100">
                    <a:schemeClr val="bg1">
                      <a:lumMod val="65000"/>
                      <a:lumOff val="35000"/>
                      <a:alpha val="50000"/>
                    </a:schemeClr>
                  </a:glow>
                  <a:outerShdw blurRad="28575" dist="31750" dir="13200000" algn="tl" rotWithShape="0">
                    <a:srgbClr val="000000">
                      <a:alpha val="25000"/>
                    </a:srgbClr>
                  </a:outerShdw>
                </a:effectLst>
              </a:rPr>
              <a:t>th place</a:t>
            </a:r>
            <a:endParaRPr lang="en-US" b="1">
              <a:effectLst>
                <a:glow rad="38100">
                  <a:schemeClr val="bg1">
                    <a:lumMod val="65000"/>
                    <a:lumOff val="35000"/>
                    <a:alpha val="50000"/>
                  </a:schemeClr>
                </a:glow>
                <a:outerShdw blurRad="28575" dist="31750" dir="13200000" algn="tl" rotWithShape="0">
                  <a:srgbClr val="000000">
                    <a:alpha val="25000"/>
                  </a:srgbClr>
                </a:outerShdw>
              </a:effectLst>
            </a:endParaRPr>
          </a:p>
        </p:txBody>
      </p:sp>
      <p:pic>
        <p:nvPicPr>
          <p:cNvPr id="9" name="Picture 8">
            <a:extLst>
              <a:ext uri="{FF2B5EF4-FFF2-40B4-BE49-F238E27FC236}">
                <a16:creationId xmlns:a16="http://schemas.microsoft.com/office/drawing/2014/main" id="{5EB622DC-CC72-650E-2291-C7ACA0E0F066}"/>
              </a:ext>
            </a:extLst>
          </p:cNvPr>
          <p:cNvPicPr>
            <a:picLocks noChangeAspect="1"/>
          </p:cNvPicPr>
          <p:nvPr/>
        </p:nvPicPr>
        <p:blipFill>
          <a:blip r:embed="rId3"/>
          <a:stretch>
            <a:fillRect/>
          </a:stretch>
        </p:blipFill>
        <p:spPr>
          <a:xfrm>
            <a:off x="716528" y="1485088"/>
            <a:ext cx="2343937" cy="234393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11" name="Title 1">
            <a:extLst>
              <a:ext uri="{FF2B5EF4-FFF2-40B4-BE49-F238E27FC236}">
                <a16:creationId xmlns:a16="http://schemas.microsoft.com/office/drawing/2014/main" id="{0FD43B6B-5D1F-0EBE-19B3-74B3274D145A}"/>
              </a:ext>
            </a:extLst>
          </p:cNvPr>
          <p:cNvSpPr>
            <a:spLocks noGrp="1"/>
          </p:cNvSpPr>
          <p:nvPr>
            <p:ph type="title"/>
          </p:nvPr>
        </p:nvSpPr>
        <p:spPr>
          <a:xfrm>
            <a:off x="127178" y="663191"/>
            <a:ext cx="3712350" cy="593656"/>
          </a:xfrm>
        </p:spPr>
        <p:txBody>
          <a:bodyPr vert="horz" lIns="91440" tIns="45720" rIns="91440" bIns="45720" rtlCol="0" anchor="b">
            <a:normAutofit fontScale="90000"/>
          </a:bodyPr>
          <a:lstStyle/>
          <a:p>
            <a:pPr algn="ctr"/>
            <a:r>
              <a:rPr lang="en-US" sz="2800">
                <a:effectLst>
                  <a:glow rad="38100">
                    <a:schemeClr val="bg1">
                      <a:lumMod val="65000"/>
                      <a:lumOff val="35000"/>
                      <a:alpha val="50000"/>
                    </a:schemeClr>
                  </a:glow>
                  <a:outerShdw blurRad="28575" dist="31750" dir="13200000" algn="tl" rotWithShape="0">
                    <a:srgbClr val="000000">
                      <a:alpha val="25000"/>
                    </a:srgbClr>
                  </a:outerShdw>
                </a:effectLst>
              </a:rPr>
              <a:t>Women’s 1</a:t>
            </a:r>
            <a:r>
              <a:rPr lang="en-US" sz="2800" baseline="30000">
                <a:effectLst>
                  <a:glow rad="38100">
                    <a:schemeClr val="bg1">
                      <a:lumMod val="65000"/>
                      <a:lumOff val="35000"/>
                      <a:alpha val="50000"/>
                    </a:schemeClr>
                  </a:glow>
                  <a:outerShdw blurRad="28575" dist="31750" dir="13200000" algn="tl" rotWithShape="0">
                    <a:srgbClr val="000000">
                      <a:alpha val="25000"/>
                    </a:srgbClr>
                  </a:outerShdw>
                </a:effectLst>
              </a:rPr>
              <a:t>st</a:t>
            </a:r>
            <a:r>
              <a:rPr lang="en-US" sz="2800">
                <a:effectLst>
                  <a:glow rad="38100">
                    <a:schemeClr val="bg1">
                      <a:lumMod val="65000"/>
                      <a:lumOff val="35000"/>
                      <a:alpha val="50000"/>
                    </a:schemeClr>
                  </a:glow>
                  <a:outerShdw blurRad="28575" dist="31750" dir="13200000" algn="tl" rotWithShape="0">
                    <a:srgbClr val="000000">
                      <a:alpha val="25000"/>
                    </a:srgbClr>
                  </a:outerShdw>
                </a:effectLst>
              </a:rPr>
              <a:t> Grade</a:t>
            </a:r>
          </a:p>
        </p:txBody>
      </p:sp>
      <p:sp>
        <p:nvSpPr>
          <p:cNvPr id="2" name="TextBox 1">
            <a:extLst>
              <a:ext uri="{FF2B5EF4-FFF2-40B4-BE49-F238E27FC236}">
                <a16:creationId xmlns:a16="http://schemas.microsoft.com/office/drawing/2014/main" id="{BDBB5F58-12CD-A47F-53F2-44E54ECD7336}"/>
              </a:ext>
            </a:extLst>
          </p:cNvPr>
          <p:cNvSpPr txBox="1">
            <a:spLocks/>
          </p:cNvSpPr>
          <p:nvPr/>
        </p:nvSpPr>
        <p:spPr>
          <a:xfrm>
            <a:off x="4035495" y="455685"/>
            <a:ext cx="7928843" cy="5946632"/>
          </a:xfrm>
          <a:prstGeom prst="rect">
            <a:avLst/>
          </a:prstGeom>
          <a:noFill/>
          <a:ln w="38100">
            <a:solidFill>
              <a:schemeClr val="tx1"/>
            </a:solidFill>
          </a:ln>
        </p:spPr>
        <p:txBody>
          <a:bodyPr wrap="square" rtlCol="0">
            <a:noAutofit/>
          </a:bodyPr>
          <a:lstStyle/>
          <a:p>
            <a:endParaRPr lang="en-US"/>
          </a:p>
        </p:txBody>
      </p:sp>
      <p:pic>
        <p:nvPicPr>
          <p:cNvPr id="3" name="Picture 2">
            <a:extLst>
              <a:ext uri="{FF2B5EF4-FFF2-40B4-BE49-F238E27FC236}">
                <a16:creationId xmlns:a16="http://schemas.microsoft.com/office/drawing/2014/main" id="{F93CB34F-6008-90CC-84FB-B40A1D8249CB}"/>
              </a:ext>
            </a:extLst>
          </p:cNvPr>
          <p:cNvPicPr>
            <a:picLocks noChangeAspect="1"/>
          </p:cNvPicPr>
          <p:nvPr/>
        </p:nvPicPr>
        <p:blipFill>
          <a:blip r:embed="rId4"/>
          <a:srcRect/>
          <a:stretch/>
        </p:blipFill>
        <p:spPr>
          <a:xfrm>
            <a:off x="4189120" y="1479291"/>
            <a:ext cx="7621593" cy="3899420"/>
          </a:xfrm>
          <a:prstGeom prst="rect">
            <a:avLst/>
          </a:prstGeom>
        </p:spPr>
      </p:pic>
    </p:spTree>
    <p:extLst>
      <p:ext uri="{BB962C8B-B14F-4D97-AF65-F5344CB8AC3E}">
        <p14:creationId xmlns:p14="http://schemas.microsoft.com/office/powerpoint/2010/main" val="2860263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E381-8024-FDD5-2506-A5BE3ADCC11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25F3258-5DF9-66CB-AD9F-EDD4723D195C}"/>
              </a:ext>
            </a:extLst>
          </p:cNvPr>
          <p:cNvSpPr txBox="1">
            <a:spLocks/>
          </p:cNvSpPr>
          <p:nvPr/>
        </p:nvSpPr>
        <p:spPr>
          <a:xfrm>
            <a:off x="265394" y="4207574"/>
            <a:ext cx="3162153" cy="1155290"/>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Aft>
                <a:spcPts val="600"/>
              </a:spcAft>
            </a:pPr>
            <a:r>
              <a:rPr lang="en-US" b="1">
                <a:effectLst>
                  <a:glow rad="38100">
                    <a:schemeClr val="bg1">
                      <a:lumMod val="65000"/>
                      <a:lumOff val="35000"/>
                      <a:alpha val="50000"/>
                    </a:schemeClr>
                  </a:glow>
                  <a:outerShdw blurRad="28575" dist="31750" dir="13200000" algn="tl" rotWithShape="0">
                    <a:srgbClr val="000000">
                      <a:alpha val="25000"/>
                    </a:srgbClr>
                  </a:outerShdw>
                </a:effectLst>
              </a:rPr>
              <a:t>2026 Season</a:t>
            </a:r>
          </a:p>
          <a:p>
            <a:pPr algn="ctr">
              <a:spcAft>
                <a:spcPts val="600"/>
              </a:spcAft>
            </a:pPr>
            <a:r>
              <a:rPr lang="en-US" b="1">
                <a:effectLst>
                  <a:glow rad="38100">
                    <a:schemeClr val="bg1">
                      <a:lumMod val="65000"/>
                      <a:lumOff val="35000"/>
                      <a:alpha val="50000"/>
                    </a:schemeClr>
                  </a:glow>
                  <a:outerShdw blurRad="28575" dist="31750" dir="13200000" algn="tl" rotWithShape="0">
                    <a:srgbClr val="000000">
                      <a:alpha val="25000"/>
                    </a:srgbClr>
                  </a:outerShdw>
                </a:effectLst>
              </a:rPr>
              <a:t>7</a:t>
            </a:r>
            <a:r>
              <a:rPr lang="en-US" b="1" baseline="30000">
                <a:effectLst>
                  <a:glow rad="38100">
                    <a:schemeClr val="bg1">
                      <a:lumMod val="65000"/>
                      <a:lumOff val="35000"/>
                      <a:alpha val="50000"/>
                    </a:schemeClr>
                  </a:glow>
                  <a:outerShdw blurRad="28575" dist="31750" dir="13200000" algn="tl" rotWithShape="0">
                    <a:srgbClr val="000000">
                      <a:alpha val="25000"/>
                    </a:srgbClr>
                  </a:outerShdw>
                </a:effectLst>
              </a:rPr>
              <a:t>th place</a:t>
            </a:r>
            <a:endParaRPr lang="en-US" b="1">
              <a:effectLst>
                <a:glow rad="38100">
                  <a:schemeClr val="bg1">
                    <a:lumMod val="65000"/>
                    <a:lumOff val="35000"/>
                    <a:alpha val="50000"/>
                  </a:schemeClr>
                </a:glow>
                <a:outerShdw blurRad="28575" dist="31750" dir="13200000" algn="tl" rotWithShape="0">
                  <a:srgbClr val="000000">
                    <a:alpha val="25000"/>
                  </a:srgbClr>
                </a:outerShdw>
              </a:effectLst>
            </a:endParaRPr>
          </a:p>
        </p:txBody>
      </p:sp>
      <p:pic>
        <p:nvPicPr>
          <p:cNvPr id="9" name="Picture 8">
            <a:extLst>
              <a:ext uri="{FF2B5EF4-FFF2-40B4-BE49-F238E27FC236}">
                <a16:creationId xmlns:a16="http://schemas.microsoft.com/office/drawing/2014/main" id="{C3390D8F-0172-2C84-AD27-E6DC7444FAD5}"/>
              </a:ext>
            </a:extLst>
          </p:cNvPr>
          <p:cNvPicPr>
            <a:picLocks noChangeAspect="1"/>
          </p:cNvPicPr>
          <p:nvPr/>
        </p:nvPicPr>
        <p:blipFill>
          <a:blip r:embed="rId3"/>
          <a:stretch>
            <a:fillRect/>
          </a:stretch>
        </p:blipFill>
        <p:spPr>
          <a:xfrm>
            <a:off x="659916" y="1495136"/>
            <a:ext cx="2343937" cy="234393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11" name="Title 1">
            <a:extLst>
              <a:ext uri="{FF2B5EF4-FFF2-40B4-BE49-F238E27FC236}">
                <a16:creationId xmlns:a16="http://schemas.microsoft.com/office/drawing/2014/main" id="{8C5F24D6-38E8-CB4E-2CD8-14429771AA03}"/>
              </a:ext>
            </a:extLst>
          </p:cNvPr>
          <p:cNvSpPr>
            <a:spLocks noGrp="1"/>
          </p:cNvSpPr>
          <p:nvPr>
            <p:ph type="title"/>
          </p:nvPr>
        </p:nvSpPr>
        <p:spPr>
          <a:xfrm>
            <a:off x="492370" y="539545"/>
            <a:ext cx="2935177" cy="643897"/>
          </a:xfrm>
        </p:spPr>
        <p:txBody>
          <a:bodyPr vert="horz" lIns="91440" tIns="45720" rIns="91440" bIns="45720" rtlCol="0" anchor="b">
            <a:normAutofit/>
          </a:bodyPr>
          <a:lstStyle/>
          <a:p>
            <a:pPr algn="ctr"/>
            <a:r>
              <a:rPr lang="en-US" sz="2800" dirty="0">
                <a:gradFill flip="none">
                  <a:gsLst>
                    <a:gs pos="0">
                      <a:srgbClr val="FFFFFF"/>
                    </a:gs>
                    <a:gs pos="100000">
                      <a:srgbClr val="FFFFFF"/>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Men’s SL7</a:t>
            </a:r>
            <a:endParaRPr lang="en-US" sz="2800">
              <a:effectLst>
                <a:glow rad="38100">
                  <a:schemeClr val="bg1">
                    <a:lumMod val="65000"/>
                    <a:lumOff val="35000"/>
                    <a:alpha val="50000"/>
                  </a:schemeClr>
                </a:glow>
                <a:outerShdw blurRad="28575" dist="31750" dir="13200000" algn="tl" rotWithShape="0">
                  <a:srgbClr val="000000">
                    <a:alpha val="25000"/>
                  </a:srgbClr>
                </a:outerShdw>
              </a:effectLst>
            </a:endParaRPr>
          </a:p>
        </p:txBody>
      </p:sp>
      <p:sp>
        <p:nvSpPr>
          <p:cNvPr id="2" name="TextBox 1">
            <a:extLst>
              <a:ext uri="{FF2B5EF4-FFF2-40B4-BE49-F238E27FC236}">
                <a16:creationId xmlns:a16="http://schemas.microsoft.com/office/drawing/2014/main" id="{29BC0199-C98B-91FC-B197-86E2BE5825ED}"/>
              </a:ext>
            </a:extLst>
          </p:cNvPr>
          <p:cNvSpPr txBox="1">
            <a:spLocks/>
          </p:cNvSpPr>
          <p:nvPr/>
        </p:nvSpPr>
        <p:spPr>
          <a:xfrm>
            <a:off x="4035495" y="455685"/>
            <a:ext cx="7928843" cy="5946632"/>
          </a:xfrm>
          <a:prstGeom prst="rect">
            <a:avLst/>
          </a:prstGeom>
          <a:noFill/>
          <a:ln w="38100">
            <a:solidFill>
              <a:schemeClr val="tx1"/>
            </a:solidFill>
          </a:ln>
        </p:spPr>
        <p:txBody>
          <a:bodyPr wrap="square" rtlCol="0">
            <a:noAutofit/>
          </a:bodyPr>
          <a:lstStyle/>
          <a:p>
            <a:endParaRPr lang="en-US"/>
          </a:p>
        </p:txBody>
      </p:sp>
      <p:pic>
        <p:nvPicPr>
          <p:cNvPr id="3" name="Picture 2">
            <a:extLst>
              <a:ext uri="{FF2B5EF4-FFF2-40B4-BE49-F238E27FC236}">
                <a16:creationId xmlns:a16="http://schemas.microsoft.com/office/drawing/2014/main" id="{CAD843A3-05FB-9866-4C74-B75A6F58AECF}"/>
              </a:ext>
            </a:extLst>
          </p:cNvPr>
          <p:cNvPicPr>
            <a:picLocks noChangeAspect="1"/>
          </p:cNvPicPr>
          <p:nvPr/>
        </p:nvPicPr>
        <p:blipFill>
          <a:blip r:embed="rId4"/>
          <a:srcRect/>
          <a:stretch/>
        </p:blipFill>
        <p:spPr>
          <a:xfrm>
            <a:off x="4464136" y="539547"/>
            <a:ext cx="7071559" cy="5778909"/>
          </a:xfrm>
          <a:prstGeom prst="rect">
            <a:avLst/>
          </a:prstGeom>
        </p:spPr>
      </p:pic>
    </p:spTree>
    <p:extLst>
      <p:ext uri="{BB962C8B-B14F-4D97-AF65-F5344CB8AC3E}">
        <p14:creationId xmlns:p14="http://schemas.microsoft.com/office/powerpoint/2010/main" val="3156731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814B0-3589-06D2-DAC2-E2B5DD15FCDB}"/>
              </a:ext>
            </a:extLst>
          </p:cNvPr>
          <p:cNvSpPr>
            <a:spLocks noGrp="1"/>
          </p:cNvSpPr>
          <p:nvPr>
            <p:ph type="title"/>
          </p:nvPr>
        </p:nvSpPr>
        <p:spPr>
          <a:xfrm>
            <a:off x="271158" y="107092"/>
            <a:ext cx="5165138" cy="1221828"/>
          </a:xfrm>
        </p:spPr>
        <p:txBody>
          <a:bodyPr/>
          <a:lstStyle/>
          <a:p>
            <a:r>
              <a:rPr lang="en-AU" dirty="0"/>
              <a:t>Wests Family Time 2026</a:t>
            </a:r>
          </a:p>
        </p:txBody>
      </p:sp>
      <p:pic>
        <p:nvPicPr>
          <p:cNvPr id="11" name="Picture 10">
            <a:extLst>
              <a:ext uri="{FF2B5EF4-FFF2-40B4-BE49-F238E27FC236}">
                <a16:creationId xmlns:a16="http://schemas.microsoft.com/office/drawing/2014/main" id="{650021B4-5EB2-FBE2-254C-BB259D2BB2C0}"/>
              </a:ext>
            </a:extLst>
          </p:cNvPr>
          <p:cNvPicPr>
            <a:picLocks noChangeAspect="1"/>
          </p:cNvPicPr>
          <p:nvPr/>
        </p:nvPicPr>
        <p:blipFill>
          <a:blip r:embed="rId2"/>
          <a:srcRect/>
          <a:stretch/>
        </p:blipFill>
        <p:spPr>
          <a:xfrm>
            <a:off x="4506930" y="1729743"/>
            <a:ext cx="2913893" cy="4578974"/>
          </a:xfrm>
          <a:prstGeom prst="rect">
            <a:avLst/>
          </a:prstGeom>
        </p:spPr>
      </p:pic>
      <p:pic>
        <p:nvPicPr>
          <p:cNvPr id="15" name="Picture 14">
            <a:extLst>
              <a:ext uri="{FF2B5EF4-FFF2-40B4-BE49-F238E27FC236}">
                <a16:creationId xmlns:a16="http://schemas.microsoft.com/office/drawing/2014/main" id="{50F1C13F-624F-2882-9B67-B1B546D7D6D9}"/>
              </a:ext>
            </a:extLst>
          </p:cNvPr>
          <p:cNvPicPr>
            <a:picLocks noChangeAspect="1"/>
          </p:cNvPicPr>
          <p:nvPr/>
        </p:nvPicPr>
        <p:blipFill>
          <a:blip r:embed="rId3"/>
          <a:srcRect/>
          <a:stretch/>
        </p:blipFill>
        <p:spPr>
          <a:xfrm>
            <a:off x="419563" y="1331436"/>
            <a:ext cx="3656801" cy="4990009"/>
          </a:xfrm>
          <a:prstGeom prst="rect">
            <a:avLst/>
          </a:prstGeom>
        </p:spPr>
      </p:pic>
      <p:pic>
        <p:nvPicPr>
          <p:cNvPr id="19" name="Picture 18">
            <a:extLst>
              <a:ext uri="{FF2B5EF4-FFF2-40B4-BE49-F238E27FC236}">
                <a16:creationId xmlns:a16="http://schemas.microsoft.com/office/drawing/2014/main" id="{578C8418-A282-B0A3-7506-A291D9CA0A52}"/>
              </a:ext>
            </a:extLst>
          </p:cNvPr>
          <p:cNvPicPr>
            <a:picLocks noChangeAspect="1"/>
          </p:cNvPicPr>
          <p:nvPr/>
        </p:nvPicPr>
        <p:blipFill>
          <a:blip r:embed="rId4"/>
          <a:srcRect/>
          <a:stretch/>
        </p:blipFill>
        <p:spPr>
          <a:xfrm>
            <a:off x="7688205" y="2201188"/>
            <a:ext cx="4284476" cy="3636083"/>
          </a:xfrm>
          <a:prstGeom prst="rect">
            <a:avLst/>
          </a:prstGeom>
        </p:spPr>
      </p:pic>
    </p:spTree>
    <p:extLst>
      <p:ext uri="{BB962C8B-B14F-4D97-AF65-F5344CB8AC3E}">
        <p14:creationId xmlns:p14="http://schemas.microsoft.com/office/powerpoint/2010/main" val="3531023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030DC-1CF4-F26F-DD35-323BF134A69A}"/>
              </a:ext>
            </a:extLst>
          </p:cNvPr>
          <p:cNvSpPr>
            <a:spLocks noGrp="1"/>
          </p:cNvSpPr>
          <p:nvPr>
            <p:ph type="title"/>
          </p:nvPr>
        </p:nvSpPr>
        <p:spPr>
          <a:xfrm>
            <a:off x="6420465" y="609600"/>
            <a:ext cx="5122606" cy="1905000"/>
          </a:xfrm>
        </p:spPr>
        <p:txBody>
          <a:bodyPr vert="horz" lIns="91440" tIns="45720" rIns="91440" bIns="45720" rtlCol="0">
            <a:normAutofit/>
          </a:bodyPr>
          <a:lstStyle/>
          <a:p>
            <a:r>
              <a:rPr lang="en-US" dirty="0" err="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VideoS</a:t>
            </a:r>
            <a:endPar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
        <p:nvSpPr>
          <p:cNvPr id="3" name="Content Placeholder 2">
            <a:extLst>
              <a:ext uri="{FF2B5EF4-FFF2-40B4-BE49-F238E27FC236}">
                <a16:creationId xmlns:a16="http://schemas.microsoft.com/office/drawing/2014/main" id="{C155D57A-3522-25DD-8FE0-386E6E0F8B7C}"/>
              </a:ext>
            </a:extLst>
          </p:cNvPr>
          <p:cNvSpPr>
            <a:spLocks noGrp="1"/>
          </p:cNvSpPr>
          <p:nvPr>
            <p:ph idx="1"/>
          </p:nvPr>
        </p:nvSpPr>
        <p:spPr>
          <a:xfrm>
            <a:off x="6420465" y="2666999"/>
            <a:ext cx="5122606" cy="3216276"/>
          </a:xfrm>
        </p:spPr>
        <p:txBody>
          <a:bodyPr vert="horz" lIns="91440" tIns="45720" rIns="91440" bIns="45720" rtlCol="0" anchor="t">
            <a:normAutofit/>
          </a:bodyPr>
          <a:lstStyle/>
          <a:p>
            <a:pPr marL="0" indent="0">
              <a:buNone/>
            </a:pPr>
            <a:r>
              <a:rPr lang="en-US" b="1" dirty="0">
                <a:gradFill flip="none" rotWithShape="1">
                  <a:gsLst>
                    <a:gs pos="0">
                      <a:sysClr val="window" lastClr="FFFFFF"/>
                    </a:gs>
                    <a:gs pos="100000">
                      <a:sysClr val="window" lastClr="FFFFFF">
                        <a:lumMod val="75000"/>
                      </a:sysClr>
                    </a:gs>
                  </a:gsLst>
                  <a:lin ang="5580000" scaled="0"/>
                  <a:tileRect/>
                </a:gradFill>
                <a:hlinkClick r:id="rId2"/>
              </a:rPr>
              <a:t>Wests Men’s SL4</a:t>
            </a:r>
            <a:endParaRPr lang="en-US" b="1" dirty="0">
              <a:gradFill flip="none" rotWithShape="1">
                <a:gsLst>
                  <a:gs pos="0">
                    <a:sysClr val="window" lastClr="FFFFFF"/>
                  </a:gs>
                  <a:gs pos="100000">
                    <a:sysClr val="window" lastClr="FFFFFF">
                      <a:lumMod val="75000"/>
                    </a:sysClr>
                  </a:gs>
                </a:gsLst>
                <a:lin ang="5580000" scaled="0"/>
                <a:tileRect/>
              </a:gradFill>
            </a:endParaRPr>
          </a:p>
          <a:p>
            <a:pPr marL="0" indent="0">
              <a:buNone/>
            </a:pPr>
            <a:endParaRPr lang="en-US" b="1" dirty="0">
              <a:gradFill flip="none" rotWithShape="1">
                <a:gsLst>
                  <a:gs pos="0">
                    <a:sysClr val="window" lastClr="FFFFFF"/>
                  </a:gs>
                  <a:gs pos="100000">
                    <a:sysClr val="window" lastClr="FFFFFF">
                      <a:lumMod val="75000"/>
                    </a:sysClr>
                  </a:gs>
                </a:gsLst>
                <a:lin ang="5580000" scaled="0"/>
                <a:tileRect/>
              </a:gradFill>
              <a:hlinkClick r:id="rId3"/>
            </a:endParaRPr>
          </a:p>
          <a:p>
            <a:pPr marL="0" indent="0">
              <a:buNone/>
            </a:pPr>
            <a:r>
              <a:rPr lang="en-US" b="1" dirty="0">
                <a:gradFill flip="none" rotWithShape="1">
                  <a:gsLst>
                    <a:gs pos="0">
                      <a:sysClr val="window" lastClr="FFFFFF"/>
                    </a:gs>
                    <a:gs pos="100000">
                      <a:sysClr val="window" lastClr="FFFFFF">
                        <a:lumMod val="75000"/>
                      </a:sysClr>
                    </a:gs>
                  </a:gsLst>
                  <a:lin ang="5580000" scaled="0"/>
                  <a:tileRect/>
                </a:gradFill>
                <a:hlinkClick r:id="rId4"/>
              </a:rPr>
              <a:t>Wests Women’s W1</a:t>
            </a:r>
            <a:endParaRPr lang="en-US" b="1" dirty="0">
              <a:gradFill flip="none" rotWithShape="1">
                <a:gsLst>
                  <a:gs pos="0">
                    <a:sysClr val="window" lastClr="FFFFFF"/>
                  </a:gs>
                  <a:gs pos="100000">
                    <a:sysClr val="window" lastClr="FFFFFF">
                      <a:lumMod val="75000"/>
                    </a:sysClr>
                  </a:gs>
                </a:gsLst>
                <a:lin ang="5580000" scaled="0"/>
                <a:tileRect/>
              </a:gradFill>
            </a:endParaRPr>
          </a:p>
          <a:p>
            <a:pPr marL="0" indent="0">
              <a:buNone/>
            </a:pPr>
            <a:endParaRPr lang="en-US" b="1" dirty="0">
              <a:gradFill flip="none" rotWithShape="1">
                <a:gsLst>
                  <a:gs pos="0">
                    <a:sysClr val="window" lastClr="FFFFFF"/>
                  </a:gs>
                  <a:gs pos="100000">
                    <a:sysClr val="window" lastClr="FFFFFF">
                      <a:lumMod val="75000"/>
                    </a:sysClr>
                  </a:gs>
                </a:gsLst>
                <a:lin ang="5580000" scaled="0"/>
                <a:tileRect/>
              </a:gradFill>
            </a:endParaRPr>
          </a:p>
          <a:p>
            <a:pPr marL="0" indent="0">
              <a:buNone/>
            </a:pPr>
            <a:r>
              <a:rPr lang="en-US" b="1" dirty="0">
                <a:gradFill flip="none" rotWithShape="1">
                  <a:gsLst>
                    <a:gs pos="0">
                      <a:sysClr val="window" lastClr="FFFFFF"/>
                    </a:gs>
                    <a:gs pos="100000">
                      <a:sysClr val="window" lastClr="FFFFFF">
                        <a:lumMod val="75000"/>
                      </a:sysClr>
                    </a:gs>
                  </a:gsLst>
                  <a:lin ang="5580000" scaled="0"/>
                  <a:tileRect/>
                </a:gradFill>
                <a:hlinkClick r:id="rId5"/>
              </a:rPr>
              <a:t>Wests Men’s Sl7</a:t>
            </a:r>
            <a:endParaRPr lang="en-US" b="1" dirty="0">
              <a:gradFill flip="none" rotWithShape="1">
                <a:gsLst>
                  <a:gs pos="0">
                    <a:sysClr val="window" lastClr="FFFFFF"/>
                  </a:gs>
                  <a:gs pos="100000">
                    <a:sysClr val="window" lastClr="FFFFFF">
                      <a:lumMod val="75000"/>
                    </a:sysClr>
                  </a:gs>
                </a:gsLst>
                <a:lin ang="5580000" scaled="0"/>
                <a:tileRect/>
              </a:gradFill>
              <a:hlinkClick r:id="rId3"/>
            </a:endParaRPr>
          </a:p>
        </p:txBody>
      </p:sp>
      <p:pic>
        <p:nvPicPr>
          <p:cNvPr id="5" name="Picture 4">
            <a:extLst>
              <a:ext uri="{FF2B5EF4-FFF2-40B4-BE49-F238E27FC236}">
                <a16:creationId xmlns:a16="http://schemas.microsoft.com/office/drawing/2014/main" id="{C08683BF-14AD-8AAF-CAA9-89AFC35E34A9}"/>
              </a:ext>
            </a:extLst>
          </p:cNvPr>
          <p:cNvPicPr>
            <a:picLocks noChangeAspect="1"/>
          </p:cNvPicPr>
          <p:nvPr/>
        </p:nvPicPr>
        <p:blipFill>
          <a:blip r:embed="rId6"/>
          <a:stretch>
            <a:fillRect/>
          </a:stretch>
        </p:blipFill>
        <p:spPr>
          <a:xfrm>
            <a:off x="1232352" y="1115267"/>
            <a:ext cx="4283039" cy="4283039"/>
          </a:xfrm>
          <a:prstGeom prst="rect">
            <a:avLst/>
          </a:prstGeom>
        </p:spPr>
      </p:pic>
    </p:spTree>
    <p:extLst>
      <p:ext uri="{BB962C8B-B14F-4D97-AF65-F5344CB8AC3E}">
        <p14:creationId xmlns:p14="http://schemas.microsoft.com/office/powerpoint/2010/main" val="326284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EC2C-CA72-61C1-8E43-2C5AFA59E6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BF795-6E63-6663-50DB-E7B87BCE7A93}"/>
              </a:ext>
            </a:extLst>
          </p:cNvPr>
          <p:cNvSpPr>
            <a:spLocks noGrp="1"/>
          </p:cNvSpPr>
          <p:nvPr>
            <p:ph idx="1"/>
          </p:nvPr>
        </p:nvSpPr>
        <p:spPr>
          <a:xfrm>
            <a:off x="8459282" y="780287"/>
            <a:ext cx="3643674" cy="6077713"/>
          </a:xfrm>
        </p:spPr>
        <p:txBody>
          <a:bodyPr>
            <a:normAutofit/>
          </a:bodyPr>
          <a:lstStyle/>
          <a:p>
            <a:r>
              <a:rPr lang="en-AU" sz="1600" b="1" dirty="0"/>
              <a:t>D. </a:t>
            </a:r>
            <a:r>
              <a:rPr lang="en-AU" sz="1600" b="1" dirty="0" err="1"/>
              <a:t>Chillmaid</a:t>
            </a:r>
            <a:endParaRPr lang="en-AU" sz="1600" b="1" dirty="0"/>
          </a:p>
          <a:p>
            <a:r>
              <a:rPr lang="en-AU" sz="1600" b="1" dirty="0"/>
              <a:t>K. Clifton</a:t>
            </a:r>
          </a:p>
          <a:p>
            <a:r>
              <a:rPr lang="en-AU" sz="1600" b="1" dirty="0"/>
              <a:t>V. Dang</a:t>
            </a:r>
          </a:p>
          <a:p>
            <a:r>
              <a:rPr lang="en-AU" sz="1600" b="1" dirty="0"/>
              <a:t>I. Eagleson</a:t>
            </a:r>
          </a:p>
          <a:p>
            <a:r>
              <a:rPr lang="en-AU" sz="1600" b="1" dirty="0"/>
              <a:t>K. Gardner</a:t>
            </a:r>
          </a:p>
          <a:p>
            <a:r>
              <a:rPr lang="en-AU" sz="1600" b="1" dirty="0"/>
              <a:t>J. Hailstone</a:t>
            </a:r>
          </a:p>
          <a:p>
            <a:r>
              <a:rPr lang="en-AU" sz="1600" b="1" dirty="0"/>
              <a:t>G. McKay</a:t>
            </a:r>
          </a:p>
          <a:p>
            <a:r>
              <a:rPr lang="en-AU" sz="1600" b="1" dirty="0"/>
              <a:t>F. </a:t>
            </a:r>
            <a:r>
              <a:rPr lang="en-AU" sz="1600" b="1" dirty="0" err="1"/>
              <a:t>Polodorus</a:t>
            </a:r>
            <a:endParaRPr lang="en-AU" sz="1600" b="1" dirty="0"/>
          </a:p>
          <a:p>
            <a:r>
              <a:rPr lang="en-AU" sz="1600" b="1" dirty="0"/>
              <a:t>J. Punch</a:t>
            </a:r>
          </a:p>
          <a:p>
            <a:r>
              <a:rPr lang="en-AU" sz="1600" b="1" dirty="0"/>
              <a:t>J. Robinson</a:t>
            </a:r>
          </a:p>
          <a:p>
            <a:r>
              <a:rPr lang="en-AU" sz="1600" b="1" dirty="0"/>
              <a:t>D. Russell</a:t>
            </a:r>
          </a:p>
          <a:p>
            <a:r>
              <a:rPr lang="en-AU" sz="1600" b="1" dirty="0"/>
              <a:t>G. </a:t>
            </a:r>
            <a:r>
              <a:rPr lang="en-AU" sz="1600" b="1" dirty="0" err="1"/>
              <a:t>Stidwell</a:t>
            </a:r>
            <a:endParaRPr lang="en-AU" sz="1600" b="1" dirty="0"/>
          </a:p>
          <a:p>
            <a:r>
              <a:rPr lang="en-AU" sz="1600" b="1" dirty="0"/>
              <a:t>P. Stokes</a:t>
            </a:r>
          </a:p>
          <a:p>
            <a:r>
              <a:rPr lang="en-AU" sz="1600" b="1" dirty="0"/>
              <a:t>A. Torr</a:t>
            </a:r>
            <a:endParaRPr lang="en-AU" sz="900" b="1" dirty="0"/>
          </a:p>
        </p:txBody>
      </p:sp>
      <p:sp>
        <p:nvSpPr>
          <p:cNvPr id="7" name="Title 1">
            <a:extLst>
              <a:ext uri="{FF2B5EF4-FFF2-40B4-BE49-F238E27FC236}">
                <a16:creationId xmlns:a16="http://schemas.microsoft.com/office/drawing/2014/main" id="{FC026020-F6A4-7EB7-F869-E15F2AE15D24}"/>
              </a:ext>
            </a:extLst>
          </p:cNvPr>
          <p:cNvSpPr>
            <a:spLocks noGrp="1"/>
          </p:cNvSpPr>
          <p:nvPr>
            <p:ph type="title"/>
          </p:nvPr>
        </p:nvSpPr>
        <p:spPr>
          <a:xfrm>
            <a:off x="7069394" y="130437"/>
            <a:ext cx="5122606" cy="943984"/>
          </a:xfrm>
        </p:spPr>
        <p:txBody>
          <a:bodyPr vert="horz" lIns="91440" tIns="45720" rIns="91440" bIns="45720" rtlCol="0">
            <a:normAutofit/>
          </a:bodyPr>
          <a:lstStyle/>
          <a:p>
            <a:r>
              <a:rPr lang="en-US" sz="4800" b="1"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Life Members</a:t>
            </a:r>
          </a:p>
        </p:txBody>
      </p:sp>
      <p:pic>
        <p:nvPicPr>
          <p:cNvPr id="8" name="Picture 7">
            <a:extLst>
              <a:ext uri="{FF2B5EF4-FFF2-40B4-BE49-F238E27FC236}">
                <a16:creationId xmlns:a16="http://schemas.microsoft.com/office/drawing/2014/main" id="{06BE2365-4BC0-8A05-DBEC-F4C1B176D412}"/>
              </a:ext>
            </a:extLst>
          </p:cNvPr>
          <p:cNvPicPr>
            <a:picLocks noChangeAspect="1"/>
          </p:cNvPicPr>
          <p:nvPr/>
        </p:nvPicPr>
        <p:blipFill>
          <a:blip r:embed="rId2"/>
          <a:srcRect/>
          <a:stretch/>
        </p:blipFill>
        <p:spPr>
          <a:xfrm>
            <a:off x="580710" y="1169055"/>
            <a:ext cx="4283039" cy="4283039"/>
          </a:xfrm>
          <a:prstGeom prst="rect">
            <a:avLst/>
          </a:prstGeom>
        </p:spPr>
      </p:pic>
    </p:spTree>
    <p:extLst>
      <p:ext uri="{BB962C8B-B14F-4D97-AF65-F5344CB8AC3E}">
        <p14:creationId xmlns:p14="http://schemas.microsoft.com/office/powerpoint/2010/main" val="667035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BD12EC2C-CA72-61C1-8E43-2C5AFA59E6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BF090-B187-B893-F478-CF7AB71FEB62}"/>
              </a:ext>
            </a:extLst>
          </p:cNvPr>
          <p:cNvSpPr>
            <a:spLocks noGrp="1"/>
          </p:cNvSpPr>
          <p:nvPr>
            <p:ph type="title"/>
          </p:nvPr>
        </p:nvSpPr>
        <p:spPr>
          <a:xfrm>
            <a:off x="643192" y="609600"/>
            <a:ext cx="3643674" cy="1905000"/>
          </a:xfrm>
        </p:spPr>
        <p:txBody>
          <a:bodyPr>
            <a:normAutofit/>
          </a:bodyPr>
          <a:lstStyle/>
          <a:p>
            <a:r>
              <a:rPr lang="en-US" b="1" dirty="0"/>
              <a:t>Trophies</a:t>
            </a:r>
          </a:p>
        </p:txBody>
      </p:sp>
      <p:sp>
        <p:nvSpPr>
          <p:cNvPr id="3" name="Content Placeholder 2">
            <a:extLst>
              <a:ext uri="{FF2B5EF4-FFF2-40B4-BE49-F238E27FC236}">
                <a16:creationId xmlns:a16="http://schemas.microsoft.com/office/drawing/2014/main" id="{7D4BF795-6E63-6663-50DB-E7B87BCE7A93}"/>
              </a:ext>
            </a:extLst>
          </p:cNvPr>
          <p:cNvSpPr>
            <a:spLocks noGrp="1"/>
          </p:cNvSpPr>
          <p:nvPr>
            <p:ph idx="1"/>
          </p:nvPr>
        </p:nvSpPr>
        <p:spPr>
          <a:xfrm>
            <a:off x="195932" y="1820862"/>
            <a:ext cx="3643674" cy="3216276"/>
          </a:xfrm>
        </p:spPr>
        <p:txBody>
          <a:bodyPr>
            <a:normAutofit/>
          </a:bodyPr>
          <a:lstStyle/>
          <a:p>
            <a:pPr marL="651510" lvl="1">
              <a:buFont typeface="Arial" panose="020B0604020202020204" pitchFamily="34" charset="0"/>
              <a:buChar char="•"/>
            </a:pPr>
            <a:r>
              <a:rPr lang="en-US" b="1">
                <a:gradFill flip="none">
                  <a:gsLst>
                    <a:gs pos="0">
                      <a:srgbClr val="FFFFFF"/>
                    </a:gs>
                    <a:gs pos="100000">
                      <a:srgbClr val="FFFFFF"/>
                    </a:gs>
                  </a:gsLst>
                  <a:lin ang="5580000" scaled="0"/>
                  <a:tileRect/>
                </a:gradFill>
              </a:rPr>
              <a:t>Most Goals Scored</a:t>
            </a:r>
            <a:endParaRPr lang="en-US"/>
          </a:p>
          <a:p>
            <a:pPr marL="651510" lvl="1">
              <a:buClr>
                <a:srgbClr val="FFFFFF"/>
              </a:buClr>
              <a:buFont typeface="Arial" panose="020B0604020202020204" pitchFamily="34" charset="0"/>
              <a:buChar char="•"/>
            </a:pPr>
            <a:r>
              <a:rPr lang="en-US" b="1">
                <a:gradFill flip="none">
                  <a:gsLst>
                    <a:gs pos="0">
                      <a:srgbClr val="FFFFFF"/>
                    </a:gs>
                    <a:gs pos="100000">
                      <a:srgbClr val="FFFFFF"/>
                    </a:gs>
                  </a:gsLst>
                  <a:lin ang="5580000" scaled="0"/>
                  <a:tileRect/>
                </a:gradFill>
              </a:rPr>
              <a:t>Best and Fairest</a:t>
            </a:r>
            <a:endParaRPr lang="en-US"/>
          </a:p>
          <a:p>
            <a:pPr marL="651510" lvl="1" indent="-285750">
              <a:buFont typeface="Arial" panose="020B0604020202020204" pitchFamily="34" charset="0"/>
              <a:buChar char="•"/>
            </a:pPr>
            <a:r>
              <a:rPr lang="en-US" b="1"/>
              <a:t>Guts and Determination</a:t>
            </a:r>
          </a:p>
          <a:p>
            <a:pPr marL="651510" lvl="1" indent="-285750">
              <a:buFont typeface="Arial" panose="020B0604020202020204" pitchFamily="34" charset="0"/>
              <a:buChar char="•"/>
            </a:pPr>
            <a:r>
              <a:rPr lang="en-US" b="1"/>
              <a:t>Most Improved</a:t>
            </a:r>
          </a:p>
        </p:txBody>
      </p:sp>
      <p:pic>
        <p:nvPicPr>
          <p:cNvPr id="6" name="Picture 5">
            <a:extLst>
              <a:ext uri="{FF2B5EF4-FFF2-40B4-BE49-F238E27FC236}">
                <a16:creationId xmlns:a16="http://schemas.microsoft.com/office/drawing/2014/main" id="{3673D9BE-2407-F489-AB8E-DC0577168842}"/>
              </a:ext>
            </a:extLst>
          </p:cNvPr>
          <p:cNvPicPr>
            <a:picLocks noChangeAspect="1"/>
          </p:cNvPicPr>
          <p:nvPr/>
        </p:nvPicPr>
        <p:blipFill rotWithShape="1">
          <a:blip r:embed="rId4"/>
          <a:srcRect l="10243" r="15618" b="-1"/>
          <a:stretch/>
        </p:blipFill>
        <p:spPr>
          <a:xfrm>
            <a:off x="4630994" y="645106"/>
            <a:ext cx="6916633"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551245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F07CF-0C92-6EB2-8CF2-DEE940C02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2814EA-1F1E-0D66-DFD6-99000C0398AF}"/>
              </a:ext>
            </a:extLst>
          </p:cNvPr>
          <p:cNvSpPr>
            <a:spLocks noGrp="1"/>
          </p:cNvSpPr>
          <p:nvPr>
            <p:ph type="title"/>
          </p:nvPr>
        </p:nvSpPr>
        <p:spPr>
          <a:xfrm>
            <a:off x="-4730" y="0"/>
            <a:ext cx="12113111" cy="1443339"/>
          </a:xfrm>
        </p:spPr>
        <p:txBody>
          <a:bodyPr vert="horz" lIns="91440" tIns="45720" rIns="91440" bIns="45720" rtlCol="0" anchor="b">
            <a:normAutofit/>
          </a:bodyPr>
          <a:lstStyle/>
          <a:p>
            <a:pPr algn="ctr"/>
            <a:r>
              <a:rPr lang="en-US" sz="4400" b="1">
                <a:gradFill flip="none">
                  <a:gsLst>
                    <a:gs pos="0">
                      <a:srgbClr val="FFFFFF"/>
                    </a:gs>
                    <a:gs pos="100000">
                      <a:srgbClr val="FFFFFF"/>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Frank </a:t>
            </a:r>
            <a:r>
              <a:rPr lang="en-US" sz="4400" b="1" err="1">
                <a:gradFill flip="none">
                  <a:gsLst>
                    <a:gs pos="0">
                      <a:srgbClr val="FFFFFF"/>
                    </a:gs>
                    <a:gs pos="100000">
                      <a:srgbClr val="FFFFFF"/>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Polidoros</a:t>
            </a:r>
            <a:r>
              <a:rPr lang="en-US" sz="4400" b="1">
                <a:gradFill flip="none">
                  <a:gsLst>
                    <a:gs pos="0">
                      <a:srgbClr val="FFFFFF"/>
                    </a:gs>
                    <a:gs pos="100000">
                      <a:srgbClr val="FFFFFF"/>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Memorial Trophy</a:t>
            </a:r>
            <a:br>
              <a:rPr lang="en-US" sz="4400" b="1">
                <a:gradFill flip="none">
                  <a:gsLst>
                    <a:gs pos="0">
                      <a:srgbClr val="FFFFFF"/>
                    </a:gs>
                    <a:gs pos="100000">
                      <a:srgbClr val="FFFFFF"/>
                    </a:gs>
                  </a:gsLst>
                  <a:lin ang="5580000" scaled="0"/>
                  <a:tileRect/>
                </a:gradFill>
                <a:effectLst>
                  <a:glow rad="38100">
                    <a:prstClr val="black">
                      <a:lumMod val="65000"/>
                      <a:lumOff val="35000"/>
                      <a:alpha val="50000"/>
                    </a:prstClr>
                  </a:glow>
                  <a:outerShdw blurRad="28575" dist="31750" dir="13200000" algn="tl" rotWithShape="0">
                    <a:srgbClr val="000000">
                      <a:alpha val="25000"/>
                    </a:srgbClr>
                  </a:outerShdw>
                </a:effectLst>
              </a:rPr>
            </a:br>
            <a:r>
              <a:rPr lang="en-US" sz="4400" b="1" cap="none">
                <a:gradFill flip="none">
                  <a:gsLst>
                    <a:gs pos="0">
                      <a:srgbClr val="FFFFFF"/>
                    </a:gs>
                    <a:gs pos="100000">
                      <a:srgbClr val="FFFFFF"/>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for</a:t>
            </a:r>
            <a:r>
              <a:rPr lang="en-US" sz="4400" b="1">
                <a:gradFill flip="none">
                  <a:gsLst>
                    <a:gs pos="0">
                      <a:srgbClr val="FFFFFF"/>
                    </a:gs>
                    <a:gs pos="100000">
                      <a:srgbClr val="FFFFFF"/>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Best and Fairest</a:t>
            </a:r>
          </a:p>
        </p:txBody>
      </p:sp>
      <p:sp>
        <p:nvSpPr>
          <p:cNvPr id="11" name="Content Placeholder 2">
            <a:extLst>
              <a:ext uri="{FF2B5EF4-FFF2-40B4-BE49-F238E27FC236}">
                <a16:creationId xmlns:a16="http://schemas.microsoft.com/office/drawing/2014/main" id="{FDCD5471-AEF8-C123-728F-8D2126944FEC}"/>
              </a:ext>
            </a:extLst>
          </p:cNvPr>
          <p:cNvSpPr txBox="1">
            <a:spLocks/>
          </p:cNvSpPr>
          <p:nvPr/>
        </p:nvSpPr>
        <p:spPr>
          <a:xfrm>
            <a:off x="8272435" y="1594334"/>
            <a:ext cx="2935498"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Men’s SL4</a:t>
            </a:r>
          </a:p>
        </p:txBody>
      </p:sp>
      <p:sp>
        <p:nvSpPr>
          <p:cNvPr id="13" name="Content Placeholder 2">
            <a:extLst>
              <a:ext uri="{FF2B5EF4-FFF2-40B4-BE49-F238E27FC236}">
                <a16:creationId xmlns:a16="http://schemas.microsoft.com/office/drawing/2014/main" id="{A2733A14-A675-FB92-8E18-9AE0EADAF3A4}"/>
              </a:ext>
            </a:extLst>
          </p:cNvPr>
          <p:cNvSpPr txBox="1">
            <a:spLocks/>
          </p:cNvSpPr>
          <p:nvPr/>
        </p:nvSpPr>
        <p:spPr>
          <a:xfrm>
            <a:off x="8272434" y="1944102"/>
            <a:ext cx="3096028"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Terrence Bowden</a:t>
            </a:r>
          </a:p>
        </p:txBody>
      </p:sp>
      <p:sp>
        <p:nvSpPr>
          <p:cNvPr id="3" name="TextBox 2">
            <a:extLst>
              <a:ext uri="{FF2B5EF4-FFF2-40B4-BE49-F238E27FC236}">
                <a16:creationId xmlns:a16="http://schemas.microsoft.com/office/drawing/2014/main" id="{76BB57D9-6FBC-B386-B446-684B9506766D}"/>
              </a:ext>
            </a:extLst>
          </p:cNvPr>
          <p:cNvSpPr txBox="1">
            <a:spLocks/>
          </p:cNvSpPr>
          <p:nvPr/>
        </p:nvSpPr>
        <p:spPr>
          <a:xfrm>
            <a:off x="8394611" y="2531675"/>
            <a:ext cx="2813321" cy="3812728"/>
          </a:xfrm>
          <a:prstGeom prst="rect">
            <a:avLst/>
          </a:prstGeom>
          <a:noFill/>
          <a:ln w="38100">
            <a:solidFill>
              <a:schemeClr val="tx1"/>
            </a:solidFill>
          </a:ln>
        </p:spPr>
        <p:txBody>
          <a:bodyPr wrap="square" rtlCol="0">
            <a:noAutofit/>
          </a:bodyPr>
          <a:lstStyle/>
          <a:p>
            <a:endParaRPr lang="en-US"/>
          </a:p>
        </p:txBody>
      </p:sp>
      <p:sp>
        <p:nvSpPr>
          <p:cNvPr id="4" name="TextBox 3">
            <a:extLst>
              <a:ext uri="{FF2B5EF4-FFF2-40B4-BE49-F238E27FC236}">
                <a16:creationId xmlns:a16="http://schemas.microsoft.com/office/drawing/2014/main" id="{25AAB893-3820-B226-4040-08755F1877DF}"/>
              </a:ext>
            </a:extLst>
          </p:cNvPr>
          <p:cNvSpPr txBox="1">
            <a:spLocks/>
          </p:cNvSpPr>
          <p:nvPr/>
        </p:nvSpPr>
        <p:spPr>
          <a:xfrm>
            <a:off x="973948" y="2510159"/>
            <a:ext cx="2813321" cy="3812728"/>
          </a:xfrm>
          <a:prstGeom prst="rect">
            <a:avLst/>
          </a:prstGeom>
          <a:noFill/>
          <a:ln w="38100">
            <a:solidFill>
              <a:schemeClr val="tx1"/>
            </a:solidFill>
          </a:ln>
        </p:spPr>
        <p:txBody>
          <a:bodyPr wrap="square" rtlCol="0">
            <a:noAutofit/>
          </a:bodyPr>
          <a:lstStyle/>
          <a:p>
            <a:endParaRPr lang="en-US"/>
          </a:p>
        </p:txBody>
      </p:sp>
      <p:sp>
        <p:nvSpPr>
          <p:cNvPr id="5" name="TextBox 4">
            <a:extLst>
              <a:ext uri="{FF2B5EF4-FFF2-40B4-BE49-F238E27FC236}">
                <a16:creationId xmlns:a16="http://schemas.microsoft.com/office/drawing/2014/main" id="{D7B45588-3E05-37BE-9EC2-3B2186C11DD3}"/>
              </a:ext>
            </a:extLst>
          </p:cNvPr>
          <p:cNvSpPr txBox="1">
            <a:spLocks/>
          </p:cNvSpPr>
          <p:nvPr/>
        </p:nvSpPr>
        <p:spPr>
          <a:xfrm>
            <a:off x="4694437" y="2551151"/>
            <a:ext cx="2813321" cy="3812728"/>
          </a:xfrm>
          <a:prstGeom prst="rect">
            <a:avLst/>
          </a:prstGeom>
          <a:noFill/>
          <a:ln w="38100">
            <a:solidFill>
              <a:schemeClr val="tx1"/>
            </a:solidFill>
          </a:ln>
        </p:spPr>
        <p:txBody>
          <a:bodyPr wrap="square" rtlCol="0">
            <a:noAutofit/>
          </a:bodyPr>
          <a:lstStyle/>
          <a:p>
            <a:endParaRPr lang="en-US"/>
          </a:p>
        </p:txBody>
      </p:sp>
      <p:sp>
        <p:nvSpPr>
          <p:cNvPr id="6" name="Content Placeholder 2">
            <a:extLst>
              <a:ext uri="{FF2B5EF4-FFF2-40B4-BE49-F238E27FC236}">
                <a16:creationId xmlns:a16="http://schemas.microsoft.com/office/drawing/2014/main" id="{9E340F92-8B81-B987-B76D-2665A20C7ECA}"/>
              </a:ext>
            </a:extLst>
          </p:cNvPr>
          <p:cNvSpPr txBox="1">
            <a:spLocks/>
          </p:cNvSpPr>
          <p:nvPr/>
        </p:nvSpPr>
        <p:spPr>
          <a:xfrm>
            <a:off x="954122" y="1572819"/>
            <a:ext cx="2833147"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Women’s 1</a:t>
            </a:r>
            <a:r>
              <a:rPr lang="en-US" sz="2000" b="1" baseline="30000">
                <a:solidFill>
                  <a:schemeClr val="accent2">
                    <a:lumMod val="20000"/>
                    <a:lumOff val="80000"/>
                  </a:schemeClr>
                </a:solidFill>
              </a:rPr>
              <a:t>st</a:t>
            </a:r>
            <a:r>
              <a:rPr lang="en-US" sz="2000" b="1">
                <a:solidFill>
                  <a:schemeClr val="accent2">
                    <a:lumMod val="20000"/>
                    <a:lumOff val="80000"/>
                  </a:schemeClr>
                </a:solidFill>
              </a:rPr>
              <a:t> Grade </a:t>
            </a:r>
          </a:p>
        </p:txBody>
      </p:sp>
      <p:sp>
        <p:nvSpPr>
          <p:cNvPr id="8" name="Content Placeholder 2">
            <a:extLst>
              <a:ext uri="{FF2B5EF4-FFF2-40B4-BE49-F238E27FC236}">
                <a16:creationId xmlns:a16="http://schemas.microsoft.com/office/drawing/2014/main" id="{C06E070F-E931-3708-766A-D2185C042A9F}"/>
              </a:ext>
            </a:extLst>
          </p:cNvPr>
          <p:cNvSpPr txBox="1">
            <a:spLocks/>
          </p:cNvSpPr>
          <p:nvPr/>
        </p:nvSpPr>
        <p:spPr>
          <a:xfrm>
            <a:off x="4572258" y="1613810"/>
            <a:ext cx="2935498"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Men’s SL7</a:t>
            </a:r>
          </a:p>
        </p:txBody>
      </p:sp>
      <p:sp>
        <p:nvSpPr>
          <p:cNvPr id="9" name="Content Placeholder 2">
            <a:extLst>
              <a:ext uri="{FF2B5EF4-FFF2-40B4-BE49-F238E27FC236}">
                <a16:creationId xmlns:a16="http://schemas.microsoft.com/office/drawing/2014/main" id="{10D3DE64-D2D4-99C4-40E0-845084C918AF}"/>
              </a:ext>
            </a:extLst>
          </p:cNvPr>
          <p:cNvSpPr txBox="1">
            <a:spLocks/>
          </p:cNvSpPr>
          <p:nvPr/>
        </p:nvSpPr>
        <p:spPr>
          <a:xfrm>
            <a:off x="876770" y="1910540"/>
            <a:ext cx="3096028"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Lara Campbell</a:t>
            </a:r>
          </a:p>
        </p:txBody>
      </p:sp>
      <p:sp>
        <p:nvSpPr>
          <p:cNvPr id="10" name="Content Placeholder 2">
            <a:extLst>
              <a:ext uri="{FF2B5EF4-FFF2-40B4-BE49-F238E27FC236}">
                <a16:creationId xmlns:a16="http://schemas.microsoft.com/office/drawing/2014/main" id="{56A96C53-26DE-FF90-C392-A7069BF2BE66}"/>
              </a:ext>
            </a:extLst>
          </p:cNvPr>
          <p:cNvSpPr txBox="1">
            <a:spLocks/>
          </p:cNvSpPr>
          <p:nvPr/>
        </p:nvSpPr>
        <p:spPr>
          <a:xfrm>
            <a:off x="4983608" y="1985094"/>
            <a:ext cx="2112797"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Peter Yick</a:t>
            </a:r>
          </a:p>
        </p:txBody>
      </p:sp>
      <p:pic>
        <p:nvPicPr>
          <p:cNvPr id="12" name="Picture 11">
            <a:extLst>
              <a:ext uri="{FF2B5EF4-FFF2-40B4-BE49-F238E27FC236}">
                <a16:creationId xmlns:a16="http://schemas.microsoft.com/office/drawing/2014/main" id="{F5026AB2-204F-48F0-5D48-4321107D8C89}"/>
              </a:ext>
            </a:extLst>
          </p:cNvPr>
          <p:cNvPicPr>
            <a:picLocks noChangeAspect="1"/>
          </p:cNvPicPr>
          <p:nvPr/>
        </p:nvPicPr>
        <p:blipFill>
          <a:blip r:embed="rId2"/>
          <a:stretch>
            <a:fillRect/>
          </a:stretch>
        </p:blipFill>
        <p:spPr>
          <a:xfrm>
            <a:off x="8558637" y="2859927"/>
            <a:ext cx="2452878" cy="3132000"/>
          </a:xfrm>
          <a:prstGeom prst="rect">
            <a:avLst/>
          </a:prstGeom>
        </p:spPr>
      </p:pic>
      <p:pic>
        <p:nvPicPr>
          <p:cNvPr id="15" name="Picture 14">
            <a:extLst>
              <a:ext uri="{FF2B5EF4-FFF2-40B4-BE49-F238E27FC236}">
                <a16:creationId xmlns:a16="http://schemas.microsoft.com/office/drawing/2014/main" id="{A9C69C14-44B2-3A01-205B-0EDBA404C040}"/>
              </a:ext>
            </a:extLst>
          </p:cNvPr>
          <p:cNvPicPr>
            <a:picLocks noChangeAspect="1"/>
          </p:cNvPicPr>
          <p:nvPr/>
        </p:nvPicPr>
        <p:blipFill>
          <a:blip r:embed="rId3"/>
          <a:stretch>
            <a:fillRect/>
          </a:stretch>
        </p:blipFill>
        <p:spPr>
          <a:xfrm>
            <a:off x="1067762" y="3066070"/>
            <a:ext cx="2605865" cy="2280129"/>
          </a:xfrm>
          <a:prstGeom prst="rect">
            <a:avLst/>
          </a:prstGeom>
        </p:spPr>
      </p:pic>
      <p:pic>
        <p:nvPicPr>
          <p:cNvPr id="7" name="Picture 6" descr="A person in a blue jersey&#10;&#10;AI-generated content may be incorrect.">
            <a:extLst>
              <a:ext uri="{FF2B5EF4-FFF2-40B4-BE49-F238E27FC236}">
                <a16:creationId xmlns:a16="http://schemas.microsoft.com/office/drawing/2014/main" id="{F91467D7-D0EB-9377-6D00-422897E2D176}"/>
              </a:ext>
            </a:extLst>
          </p:cNvPr>
          <p:cNvPicPr>
            <a:picLocks noChangeAspect="1"/>
          </p:cNvPicPr>
          <p:nvPr/>
        </p:nvPicPr>
        <p:blipFill>
          <a:blip r:embed="rId4"/>
          <a:srcRect l="6637" r="6637"/>
          <a:stretch>
            <a:fillRect/>
          </a:stretch>
        </p:blipFill>
        <p:spPr>
          <a:xfrm>
            <a:off x="4800736" y="2693636"/>
            <a:ext cx="2534540" cy="3272086"/>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39804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 calcmode="lin" valueType="num">
                                      <p:cBhvr additive="base">
                                        <p:cTn id="1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additive="base">
                                        <p:cTn id="27"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3">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P spid="9" grpId="0" build="allAtOnce"/>
      <p:bldP spid="10"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E3EC4-2601-211F-F014-91AE613F31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941C03-39F0-192B-13B9-7EF48689B8F7}"/>
              </a:ext>
            </a:extLst>
          </p:cNvPr>
          <p:cNvSpPr>
            <a:spLocks noGrp="1"/>
          </p:cNvSpPr>
          <p:nvPr>
            <p:ph type="title"/>
          </p:nvPr>
        </p:nvSpPr>
        <p:spPr>
          <a:xfrm>
            <a:off x="-4730" y="0"/>
            <a:ext cx="12113111" cy="1443339"/>
          </a:xfrm>
        </p:spPr>
        <p:txBody>
          <a:bodyPr vert="horz" lIns="91440" tIns="45720" rIns="91440" bIns="45720" rtlCol="0" anchor="b">
            <a:normAutofit/>
          </a:bodyPr>
          <a:lstStyle/>
          <a:p>
            <a:pPr algn="ctr"/>
            <a:r>
              <a:rPr lang="en-US" sz="4400" b="1">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t>John Punch Memorial Trophy</a:t>
            </a:r>
            <a:br>
              <a:rPr lang="en-US" sz="4400" b="1">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br>
            <a:r>
              <a:rPr lang="en-US" sz="4400" b="1" cap="none">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t>for</a:t>
            </a:r>
            <a:r>
              <a:rPr lang="en-US" sz="4400" b="1">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t> Guts and Determination</a:t>
            </a:r>
          </a:p>
        </p:txBody>
      </p:sp>
      <p:sp>
        <p:nvSpPr>
          <p:cNvPr id="19" name="Content Placeholder 2">
            <a:extLst>
              <a:ext uri="{FF2B5EF4-FFF2-40B4-BE49-F238E27FC236}">
                <a16:creationId xmlns:a16="http://schemas.microsoft.com/office/drawing/2014/main" id="{985042B3-5C21-55BB-331D-228FBD748F03}"/>
              </a:ext>
            </a:extLst>
          </p:cNvPr>
          <p:cNvSpPr txBox="1">
            <a:spLocks/>
          </p:cNvSpPr>
          <p:nvPr/>
        </p:nvSpPr>
        <p:spPr>
          <a:xfrm>
            <a:off x="8297369" y="1541443"/>
            <a:ext cx="2935498"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Men’s SL4</a:t>
            </a:r>
          </a:p>
        </p:txBody>
      </p:sp>
      <p:sp>
        <p:nvSpPr>
          <p:cNvPr id="20" name="Content Placeholder 2">
            <a:extLst>
              <a:ext uri="{FF2B5EF4-FFF2-40B4-BE49-F238E27FC236}">
                <a16:creationId xmlns:a16="http://schemas.microsoft.com/office/drawing/2014/main" id="{9C201528-2BC1-54B6-2889-B98ACA156CC3}"/>
              </a:ext>
            </a:extLst>
          </p:cNvPr>
          <p:cNvSpPr txBox="1">
            <a:spLocks/>
          </p:cNvSpPr>
          <p:nvPr/>
        </p:nvSpPr>
        <p:spPr>
          <a:xfrm>
            <a:off x="8297368" y="1891211"/>
            <a:ext cx="3096028"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Timothy Hurley</a:t>
            </a:r>
          </a:p>
        </p:txBody>
      </p:sp>
      <p:sp>
        <p:nvSpPr>
          <p:cNvPr id="21" name="TextBox 20">
            <a:extLst>
              <a:ext uri="{FF2B5EF4-FFF2-40B4-BE49-F238E27FC236}">
                <a16:creationId xmlns:a16="http://schemas.microsoft.com/office/drawing/2014/main" id="{ADB71409-D759-BC43-0B8D-1668318FBD99}"/>
              </a:ext>
            </a:extLst>
          </p:cNvPr>
          <p:cNvSpPr txBox="1">
            <a:spLocks/>
          </p:cNvSpPr>
          <p:nvPr/>
        </p:nvSpPr>
        <p:spPr>
          <a:xfrm>
            <a:off x="8419545" y="2478784"/>
            <a:ext cx="2813321" cy="3812728"/>
          </a:xfrm>
          <a:prstGeom prst="rect">
            <a:avLst/>
          </a:prstGeom>
          <a:noFill/>
          <a:ln w="38100">
            <a:solidFill>
              <a:schemeClr val="tx1"/>
            </a:solidFill>
          </a:ln>
        </p:spPr>
        <p:txBody>
          <a:bodyPr wrap="square" rtlCol="0">
            <a:noAutofit/>
          </a:bodyPr>
          <a:lstStyle/>
          <a:p>
            <a:endParaRPr lang="en-US"/>
          </a:p>
        </p:txBody>
      </p:sp>
      <p:sp>
        <p:nvSpPr>
          <p:cNvPr id="22" name="TextBox 21">
            <a:extLst>
              <a:ext uri="{FF2B5EF4-FFF2-40B4-BE49-F238E27FC236}">
                <a16:creationId xmlns:a16="http://schemas.microsoft.com/office/drawing/2014/main" id="{E274ECAB-226F-78CF-4BDC-703003D7CBB6}"/>
              </a:ext>
            </a:extLst>
          </p:cNvPr>
          <p:cNvSpPr txBox="1">
            <a:spLocks/>
          </p:cNvSpPr>
          <p:nvPr/>
        </p:nvSpPr>
        <p:spPr>
          <a:xfrm>
            <a:off x="798601" y="2480031"/>
            <a:ext cx="2813321" cy="3812728"/>
          </a:xfrm>
          <a:prstGeom prst="rect">
            <a:avLst/>
          </a:prstGeom>
          <a:noFill/>
          <a:ln w="38100">
            <a:solidFill>
              <a:schemeClr val="tx1"/>
            </a:solidFill>
          </a:ln>
        </p:spPr>
        <p:txBody>
          <a:bodyPr wrap="square" rtlCol="0">
            <a:noAutofit/>
          </a:bodyPr>
          <a:lstStyle/>
          <a:p>
            <a:endParaRPr lang="en-US"/>
          </a:p>
        </p:txBody>
      </p:sp>
      <p:sp>
        <p:nvSpPr>
          <p:cNvPr id="23" name="TextBox 22">
            <a:extLst>
              <a:ext uri="{FF2B5EF4-FFF2-40B4-BE49-F238E27FC236}">
                <a16:creationId xmlns:a16="http://schemas.microsoft.com/office/drawing/2014/main" id="{A42A99AE-46BA-3D58-94E3-20F170250044}"/>
              </a:ext>
            </a:extLst>
          </p:cNvPr>
          <p:cNvSpPr txBox="1">
            <a:spLocks/>
          </p:cNvSpPr>
          <p:nvPr/>
        </p:nvSpPr>
        <p:spPr>
          <a:xfrm>
            <a:off x="4689339" y="2446469"/>
            <a:ext cx="2813321" cy="3812728"/>
          </a:xfrm>
          <a:prstGeom prst="rect">
            <a:avLst/>
          </a:prstGeom>
          <a:noFill/>
          <a:ln w="38100">
            <a:solidFill>
              <a:schemeClr val="tx1"/>
            </a:solidFill>
          </a:ln>
        </p:spPr>
        <p:txBody>
          <a:bodyPr wrap="square" rtlCol="0">
            <a:noAutofit/>
          </a:bodyPr>
          <a:lstStyle/>
          <a:p>
            <a:endParaRPr lang="en-US"/>
          </a:p>
        </p:txBody>
      </p:sp>
      <p:sp>
        <p:nvSpPr>
          <p:cNvPr id="24" name="Content Placeholder 2">
            <a:extLst>
              <a:ext uri="{FF2B5EF4-FFF2-40B4-BE49-F238E27FC236}">
                <a16:creationId xmlns:a16="http://schemas.microsoft.com/office/drawing/2014/main" id="{9A4A1C69-1A8F-1377-D46D-AFA1B74A79AC}"/>
              </a:ext>
            </a:extLst>
          </p:cNvPr>
          <p:cNvSpPr txBox="1">
            <a:spLocks/>
          </p:cNvSpPr>
          <p:nvPr/>
        </p:nvSpPr>
        <p:spPr>
          <a:xfrm>
            <a:off x="778775" y="1542691"/>
            <a:ext cx="2833147"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Women’s 1</a:t>
            </a:r>
            <a:r>
              <a:rPr lang="en-US" sz="2000" b="1" baseline="30000">
                <a:solidFill>
                  <a:schemeClr val="accent2">
                    <a:lumMod val="20000"/>
                    <a:lumOff val="80000"/>
                  </a:schemeClr>
                </a:solidFill>
              </a:rPr>
              <a:t>st</a:t>
            </a:r>
            <a:r>
              <a:rPr lang="en-US" sz="2000" b="1">
                <a:solidFill>
                  <a:schemeClr val="accent2">
                    <a:lumMod val="20000"/>
                    <a:lumOff val="80000"/>
                  </a:schemeClr>
                </a:solidFill>
              </a:rPr>
              <a:t> Grade </a:t>
            </a:r>
          </a:p>
        </p:txBody>
      </p:sp>
      <p:sp>
        <p:nvSpPr>
          <p:cNvPr id="25" name="Content Placeholder 2">
            <a:extLst>
              <a:ext uri="{FF2B5EF4-FFF2-40B4-BE49-F238E27FC236}">
                <a16:creationId xmlns:a16="http://schemas.microsoft.com/office/drawing/2014/main" id="{C452101A-A9A8-D090-0C1F-77483C255734}"/>
              </a:ext>
            </a:extLst>
          </p:cNvPr>
          <p:cNvSpPr txBox="1">
            <a:spLocks/>
          </p:cNvSpPr>
          <p:nvPr/>
        </p:nvSpPr>
        <p:spPr>
          <a:xfrm>
            <a:off x="4567160" y="1509128"/>
            <a:ext cx="2935498"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Men’s SL7</a:t>
            </a:r>
          </a:p>
        </p:txBody>
      </p:sp>
      <p:sp>
        <p:nvSpPr>
          <p:cNvPr id="26" name="Content Placeholder 2">
            <a:extLst>
              <a:ext uri="{FF2B5EF4-FFF2-40B4-BE49-F238E27FC236}">
                <a16:creationId xmlns:a16="http://schemas.microsoft.com/office/drawing/2014/main" id="{BF5904E6-FE65-5464-5942-8BB420B3BF04}"/>
              </a:ext>
            </a:extLst>
          </p:cNvPr>
          <p:cNvSpPr txBox="1">
            <a:spLocks/>
          </p:cNvSpPr>
          <p:nvPr/>
        </p:nvSpPr>
        <p:spPr>
          <a:xfrm>
            <a:off x="701423" y="1880412"/>
            <a:ext cx="3096028"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Lara Campbell</a:t>
            </a:r>
          </a:p>
        </p:txBody>
      </p:sp>
      <p:sp>
        <p:nvSpPr>
          <p:cNvPr id="27" name="Content Placeholder 2">
            <a:extLst>
              <a:ext uri="{FF2B5EF4-FFF2-40B4-BE49-F238E27FC236}">
                <a16:creationId xmlns:a16="http://schemas.microsoft.com/office/drawing/2014/main" id="{21385E60-CAA4-A0E8-7401-C087C196B836}"/>
              </a:ext>
            </a:extLst>
          </p:cNvPr>
          <p:cNvSpPr txBox="1">
            <a:spLocks/>
          </p:cNvSpPr>
          <p:nvPr/>
        </p:nvSpPr>
        <p:spPr>
          <a:xfrm>
            <a:off x="4406631" y="1860936"/>
            <a:ext cx="3096028"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Peter Yick</a:t>
            </a:r>
          </a:p>
        </p:txBody>
      </p:sp>
      <p:pic>
        <p:nvPicPr>
          <p:cNvPr id="4" name="Picture 3">
            <a:extLst>
              <a:ext uri="{FF2B5EF4-FFF2-40B4-BE49-F238E27FC236}">
                <a16:creationId xmlns:a16="http://schemas.microsoft.com/office/drawing/2014/main" id="{C3631D01-7BA7-6C65-C543-1BFF7C17F039}"/>
              </a:ext>
            </a:extLst>
          </p:cNvPr>
          <p:cNvPicPr>
            <a:picLocks noChangeAspect="1"/>
          </p:cNvPicPr>
          <p:nvPr/>
        </p:nvPicPr>
        <p:blipFill>
          <a:blip r:embed="rId2"/>
          <a:stretch>
            <a:fillRect/>
          </a:stretch>
        </p:blipFill>
        <p:spPr>
          <a:xfrm>
            <a:off x="8785547" y="2549567"/>
            <a:ext cx="2020696" cy="3600000"/>
          </a:xfrm>
          <a:prstGeom prst="rect">
            <a:avLst/>
          </a:prstGeom>
        </p:spPr>
      </p:pic>
      <p:pic>
        <p:nvPicPr>
          <p:cNvPr id="6" name="Picture 5">
            <a:extLst>
              <a:ext uri="{FF2B5EF4-FFF2-40B4-BE49-F238E27FC236}">
                <a16:creationId xmlns:a16="http://schemas.microsoft.com/office/drawing/2014/main" id="{1773C619-6BE3-6BCD-A254-183C59332A12}"/>
              </a:ext>
            </a:extLst>
          </p:cNvPr>
          <p:cNvPicPr>
            <a:picLocks noChangeAspect="1"/>
          </p:cNvPicPr>
          <p:nvPr/>
        </p:nvPicPr>
        <p:blipFill>
          <a:blip r:embed="rId3"/>
          <a:stretch>
            <a:fillRect/>
          </a:stretch>
        </p:blipFill>
        <p:spPr>
          <a:xfrm>
            <a:off x="908317" y="3276600"/>
            <a:ext cx="2635912" cy="1869660"/>
          </a:xfrm>
          <a:prstGeom prst="rect">
            <a:avLst/>
          </a:prstGeom>
        </p:spPr>
      </p:pic>
      <p:pic>
        <p:nvPicPr>
          <p:cNvPr id="3" name="Picture 2" descr="A person in a blue jersey&#10;&#10;AI-generated content may be incorrect.">
            <a:extLst>
              <a:ext uri="{FF2B5EF4-FFF2-40B4-BE49-F238E27FC236}">
                <a16:creationId xmlns:a16="http://schemas.microsoft.com/office/drawing/2014/main" id="{AA75C5E1-F4D2-B477-A22B-5707D71A1159}"/>
              </a:ext>
            </a:extLst>
          </p:cNvPr>
          <p:cNvPicPr>
            <a:picLocks noChangeAspect="1"/>
          </p:cNvPicPr>
          <p:nvPr/>
        </p:nvPicPr>
        <p:blipFill>
          <a:blip r:embed="rId4"/>
          <a:srcRect l="6637" r="6637"/>
          <a:stretch>
            <a:fillRect/>
          </a:stretch>
        </p:blipFill>
        <p:spPr>
          <a:xfrm>
            <a:off x="4800736" y="2693636"/>
            <a:ext cx="2534540" cy="3272086"/>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93200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 calcmode="lin" valueType="num">
                                      <p:cBhvr additive="base">
                                        <p:cTn id="7" dur="50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7">
                                            <p:txEl>
                                              <p:pRg st="0" end="0"/>
                                            </p:txEl>
                                          </p:spTgt>
                                        </p:tgtEl>
                                        <p:attrNameLst>
                                          <p:attrName>style.visibility</p:attrName>
                                        </p:attrNameLst>
                                      </p:cBhvr>
                                      <p:to>
                                        <p:strVal val="visible"/>
                                      </p:to>
                                    </p:set>
                                    <p:anim calcmode="lin" valueType="num">
                                      <p:cBhvr additive="base">
                                        <p:cTn id="1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7">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 calcmode="lin" valueType="num">
                                      <p:cBhvr additive="base">
                                        <p:cTn id="27"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0">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allAtOnce"/>
      <p:bldP spid="26" grpId="0" build="allAtOnce"/>
      <p:bldP spid="27"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520F-5DAB-8859-23F3-257787B05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042D9-4B87-B28E-9421-ADD1EAE85D1B}"/>
              </a:ext>
            </a:extLst>
          </p:cNvPr>
          <p:cNvSpPr>
            <a:spLocks noGrp="1"/>
          </p:cNvSpPr>
          <p:nvPr>
            <p:ph type="title"/>
          </p:nvPr>
        </p:nvSpPr>
        <p:spPr>
          <a:xfrm>
            <a:off x="-4730" y="0"/>
            <a:ext cx="12113111" cy="1443339"/>
          </a:xfrm>
        </p:spPr>
        <p:txBody>
          <a:bodyPr vert="horz" lIns="91440" tIns="45720" rIns="91440" bIns="45720" rtlCol="0" anchor="b">
            <a:noAutofit/>
          </a:bodyPr>
          <a:lstStyle/>
          <a:p>
            <a:pPr algn="ctr"/>
            <a:r>
              <a:rPr lang="en-US" sz="4400" b="1">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t>Ken </a:t>
            </a:r>
            <a:r>
              <a:rPr lang="en-US" sz="4400" b="1" err="1">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t>gardner</a:t>
            </a:r>
            <a:r>
              <a:rPr lang="en-US" sz="4400" b="1">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t> Memorial Trophy</a:t>
            </a:r>
            <a:br>
              <a:rPr lang="en-US" sz="4400" b="1">
                <a:solidFill>
                  <a:schemeClr val="accent2">
                    <a:lumMod val="20000"/>
                    <a:lumOff val="80000"/>
                  </a:schemeClr>
                </a:solidFill>
                <a:effectLst>
                  <a:glow rad="38100">
                    <a:prstClr val="black">
                      <a:lumMod val="65000"/>
                      <a:lumOff val="35000"/>
                      <a:alpha val="50000"/>
                    </a:prstClr>
                  </a:glow>
                  <a:outerShdw blurRad="28575" dist="31750" dir="13200000" algn="tl" rotWithShape="0">
                    <a:srgbClr val="000000">
                      <a:alpha val="25000"/>
                    </a:srgbClr>
                  </a:outerShdw>
                </a:effectLst>
              </a:rPr>
            </a:br>
            <a:r>
              <a:rPr lang="en-US" sz="4400" b="1" cap="none">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t>for</a:t>
            </a:r>
            <a:r>
              <a:rPr lang="en-US" sz="4400" b="1">
                <a:solidFill>
                  <a:schemeClr val="accent2">
                    <a:lumMod val="20000"/>
                    <a:lumOff val="80000"/>
                  </a:schemeClr>
                </a:solidFill>
                <a:effectLst>
                  <a:glow rad="38100">
                    <a:schemeClr val="bg1">
                      <a:lumMod val="65000"/>
                      <a:lumOff val="35000"/>
                      <a:alpha val="50000"/>
                    </a:schemeClr>
                  </a:glow>
                  <a:outerShdw blurRad="28575" dist="31750" dir="13200000" algn="tl" rotWithShape="0">
                    <a:srgbClr val="000000">
                      <a:alpha val="25000"/>
                    </a:srgbClr>
                  </a:outerShdw>
                </a:effectLst>
              </a:rPr>
              <a:t> Most Improved</a:t>
            </a:r>
          </a:p>
        </p:txBody>
      </p:sp>
      <p:sp>
        <p:nvSpPr>
          <p:cNvPr id="13" name="Content Placeholder 2">
            <a:extLst>
              <a:ext uri="{FF2B5EF4-FFF2-40B4-BE49-F238E27FC236}">
                <a16:creationId xmlns:a16="http://schemas.microsoft.com/office/drawing/2014/main" id="{3CA599C0-21E1-7E5A-56A7-E88B60257215}"/>
              </a:ext>
            </a:extLst>
          </p:cNvPr>
          <p:cNvSpPr txBox="1">
            <a:spLocks/>
          </p:cNvSpPr>
          <p:nvPr/>
        </p:nvSpPr>
        <p:spPr>
          <a:xfrm>
            <a:off x="8204016" y="1479976"/>
            <a:ext cx="2935498"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Men’s SL4</a:t>
            </a:r>
          </a:p>
        </p:txBody>
      </p:sp>
      <p:sp>
        <p:nvSpPr>
          <p:cNvPr id="14" name="Content Placeholder 2">
            <a:extLst>
              <a:ext uri="{FF2B5EF4-FFF2-40B4-BE49-F238E27FC236}">
                <a16:creationId xmlns:a16="http://schemas.microsoft.com/office/drawing/2014/main" id="{E2575895-83DF-8029-FD24-9A0505977F33}"/>
              </a:ext>
            </a:extLst>
          </p:cNvPr>
          <p:cNvSpPr txBox="1">
            <a:spLocks/>
          </p:cNvSpPr>
          <p:nvPr/>
        </p:nvSpPr>
        <p:spPr>
          <a:xfrm>
            <a:off x="8204015" y="1829744"/>
            <a:ext cx="3096028"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Timothy Hurley</a:t>
            </a:r>
          </a:p>
        </p:txBody>
      </p:sp>
      <p:sp>
        <p:nvSpPr>
          <p:cNvPr id="15" name="TextBox 14">
            <a:extLst>
              <a:ext uri="{FF2B5EF4-FFF2-40B4-BE49-F238E27FC236}">
                <a16:creationId xmlns:a16="http://schemas.microsoft.com/office/drawing/2014/main" id="{B386384C-6645-9F63-20B7-D4A663CEAB6F}"/>
              </a:ext>
            </a:extLst>
          </p:cNvPr>
          <p:cNvSpPr txBox="1">
            <a:spLocks/>
          </p:cNvSpPr>
          <p:nvPr/>
        </p:nvSpPr>
        <p:spPr>
          <a:xfrm>
            <a:off x="8326192" y="2417317"/>
            <a:ext cx="2813321" cy="3812728"/>
          </a:xfrm>
          <a:prstGeom prst="rect">
            <a:avLst/>
          </a:prstGeom>
          <a:noFill/>
          <a:ln w="38100">
            <a:solidFill>
              <a:schemeClr val="tx1"/>
            </a:solidFill>
          </a:ln>
        </p:spPr>
        <p:txBody>
          <a:bodyPr wrap="square" rtlCol="0">
            <a:noAutofit/>
          </a:bodyPr>
          <a:lstStyle/>
          <a:p>
            <a:endParaRPr lang="en-US"/>
          </a:p>
        </p:txBody>
      </p:sp>
      <p:sp>
        <p:nvSpPr>
          <p:cNvPr id="16" name="TextBox 15">
            <a:extLst>
              <a:ext uri="{FF2B5EF4-FFF2-40B4-BE49-F238E27FC236}">
                <a16:creationId xmlns:a16="http://schemas.microsoft.com/office/drawing/2014/main" id="{DE759EC7-352A-F17F-56BA-DAABC8DB9CBF}"/>
              </a:ext>
            </a:extLst>
          </p:cNvPr>
          <p:cNvSpPr txBox="1">
            <a:spLocks/>
          </p:cNvSpPr>
          <p:nvPr/>
        </p:nvSpPr>
        <p:spPr>
          <a:xfrm>
            <a:off x="911783" y="2521662"/>
            <a:ext cx="2813321" cy="3812728"/>
          </a:xfrm>
          <a:prstGeom prst="rect">
            <a:avLst/>
          </a:prstGeom>
          <a:noFill/>
          <a:ln w="38100">
            <a:solidFill>
              <a:schemeClr val="tx1"/>
            </a:solidFill>
          </a:ln>
        </p:spPr>
        <p:txBody>
          <a:bodyPr wrap="square" rtlCol="0">
            <a:noAutofit/>
          </a:bodyPr>
          <a:lstStyle/>
          <a:p>
            <a:endParaRPr lang="en-US"/>
          </a:p>
        </p:txBody>
      </p:sp>
      <p:sp>
        <p:nvSpPr>
          <p:cNvPr id="17" name="TextBox 16">
            <a:extLst>
              <a:ext uri="{FF2B5EF4-FFF2-40B4-BE49-F238E27FC236}">
                <a16:creationId xmlns:a16="http://schemas.microsoft.com/office/drawing/2014/main" id="{2702DA39-ECDD-53A8-9AF7-EB204EC312E8}"/>
              </a:ext>
            </a:extLst>
          </p:cNvPr>
          <p:cNvSpPr txBox="1">
            <a:spLocks/>
          </p:cNvSpPr>
          <p:nvPr/>
        </p:nvSpPr>
        <p:spPr>
          <a:xfrm>
            <a:off x="4559343" y="2559654"/>
            <a:ext cx="2813321" cy="3812728"/>
          </a:xfrm>
          <a:prstGeom prst="rect">
            <a:avLst/>
          </a:prstGeom>
          <a:noFill/>
          <a:ln w="38100">
            <a:solidFill>
              <a:schemeClr val="tx1"/>
            </a:solidFill>
          </a:ln>
        </p:spPr>
        <p:txBody>
          <a:bodyPr wrap="square" rtlCol="0">
            <a:noAutofit/>
          </a:bodyPr>
          <a:lstStyle/>
          <a:p>
            <a:endParaRPr lang="en-US"/>
          </a:p>
        </p:txBody>
      </p:sp>
      <p:sp>
        <p:nvSpPr>
          <p:cNvPr id="18" name="Content Placeholder 2">
            <a:extLst>
              <a:ext uri="{FF2B5EF4-FFF2-40B4-BE49-F238E27FC236}">
                <a16:creationId xmlns:a16="http://schemas.microsoft.com/office/drawing/2014/main" id="{51DC8166-4FF1-999B-0452-1C0784399340}"/>
              </a:ext>
            </a:extLst>
          </p:cNvPr>
          <p:cNvSpPr txBox="1">
            <a:spLocks/>
          </p:cNvSpPr>
          <p:nvPr/>
        </p:nvSpPr>
        <p:spPr>
          <a:xfrm>
            <a:off x="891957" y="1584322"/>
            <a:ext cx="2833147"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Women’s 1</a:t>
            </a:r>
            <a:r>
              <a:rPr lang="en-US" sz="2000" b="1" baseline="30000">
                <a:solidFill>
                  <a:schemeClr val="accent2">
                    <a:lumMod val="20000"/>
                    <a:lumOff val="80000"/>
                  </a:schemeClr>
                </a:solidFill>
              </a:rPr>
              <a:t>st</a:t>
            </a:r>
            <a:r>
              <a:rPr lang="en-US" sz="2000" b="1">
                <a:solidFill>
                  <a:schemeClr val="accent2">
                    <a:lumMod val="20000"/>
                    <a:lumOff val="80000"/>
                  </a:schemeClr>
                </a:solidFill>
              </a:rPr>
              <a:t> Grade </a:t>
            </a:r>
          </a:p>
        </p:txBody>
      </p:sp>
      <p:sp>
        <p:nvSpPr>
          <p:cNvPr id="19" name="Content Placeholder 2">
            <a:extLst>
              <a:ext uri="{FF2B5EF4-FFF2-40B4-BE49-F238E27FC236}">
                <a16:creationId xmlns:a16="http://schemas.microsoft.com/office/drawing/2014/main" id="{D2533B05-5F0C-4CEA-8BD4-22E9BAF02AD0}"/>
              </a:ext>
            </a:extLst>
          </p:cNvPr>
          <p:cNvSpPr txBox="1">
            <a:spLocks/>
          </p:cNvSpPr>
          <p:nvPr/>
        </p:nvSpPr>
        <p:spPr>
          <a:xfrm>
            <a:off x="4437164" y="1622313"/>
            <a:ext cx="2935498" cy="370922"/>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Font typeface="Arial"/>
              <a:buNone/>
            </a:pPr>
            <a:r>
              <a:rPr lang="en-US" sz="2000" b="1">
                <a:solidFill>
                  <a:schemeClr val="accent2">
                    <a:lumMod val="20000"/>
                    <a:lumOff val="80000"/>
                  </a:schemeClr>
                </a:solidFill>
              </a:rPr>
              <a:t>Men’s SL7</a:t>
            </a:r>
          </a:p>
        </p:txBody>
      </p:sp>
      <p:sp>
        <p:nvSpPr>
          <p:cNvPr id="20" name="Content Placeholder 2">
            <a:extLst>
              <a:ext uri="{FF2B5EF4-FFF2-40B4-BE49-F238E27FC236}">
                <a16:creationId xmlns:a16="http://schemas.microsoft.com/office/drawing/2014/main" id="{6EF877BC-17EB-283A-0764-B68647E9C60E}"/>
              </a:ext>
            </a:extLst>
          </p:cNvPr>
          <p:cNvSpPr txBox="1">
            <a:spLocks/>
          </p:cNvSpPr>
          <p:nvPr/>
        </p:nvSpPr>
        <p:spPr>
          <a:xfrm>
            <a:off x="814605" y="1922043"/>
            <a:ext cx="3096028"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Alice Newell</a:t>
            </a:r>
          </a:p>
        </p:txBody>
      </p:sp>
      <p:sp>
        <p:nvSpPr>
          <p:cNvPr id="21" name="Content Placeholder 2">
            <a:extLst>
              <a:ext uri="{FF2B5EF4-FFF2-40B4-BE49-F238E27FC236}">
                <a16:creationId xmlns:a16="http://schemas.microsoft.com/office/drawing/2014/main" id="{EF6F5C7C-5DB2-B3AB-EA50-1D9806E37251}"/>
              </a:ext>
            </a:extLst>
          </p:cNvPr>
          <p:cNvSpPr txBox="1">
            <a:spLocks/>
          </p:cNvSpPr>
          <p:nvPr/>
        </p:nvSpPr>
        <p:spPr>
          <a:xfrm>
            <a:off x="4276635" y="1974121"/>
            <a:ext cx="3096028" cy="56605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lvl="1" indent="0" algn="ctr">
              <a:buNone/>
            </a:pPr>
            <a:r>
              <a:rPr lang="en-US" sz="2000" b="1" dirty="0">
                <a:solidFill>
                  <a:schemeClr val="accent2">
                    <a:lumMod val="20000"/>
                    <a:lumOff val="80000"/>
                  </a:schemeClr>
                </a:solidFill>
              </a:rPr>
              <a:t>Cooper Humphreys</a:t>
            </a:r>
          </a:p>
        </p:txBody>
      </p:sp>
      <p:pic>
        <p:nvPicPr>
          <p:cNvPr id="4" name="Picture 3">
            <a:extLst>
              <a:ext uri="{FF2B5EF4-FFF2-40B4-BE49-F238E27FC236}">
                <a16:creationId xmlns:a16="http://schemas.microsoft.com/office/drawing/2014/main" id="{9B5CB91E-BE53-354D-3C30-EA87BAF5CB86}"/>
              </a:ext>
            </a:extLst>
          </p:cNvPr>
          <p:cNvPicPr>
            <a:picLocks noChangeAspect="1"/>
          </p:cNvPicPr>
          <p:nvPr/>
        </p:nvPicPr>
        <p:blipFill>
          <a:blip r:embed="rId2"/>
          <a:stretch>
            <a:fillRect/>
          </a:stretch>
        </p:blipFill>
        <p:spPr>
          <a:xfrm>
            <a:off x="8692194" y="2488100"/>
            <a:ext cx="2020696" cy="3600000"/>
          </a:xfrm>
          <a:prstGeom prst="rect">
            <a:avLst/>
          </a:prstGeom>
        </p:spPr>
      </p:pic>
      <p:pic>
        <p:nvPicPr>
          <p:cNvPr id="6" name="Picture 5">
            <a:extLst>
              <a:ext uri="{FF2B5EF4-FFF2-40B4-BE49-F238E27FC236}">
                <a16:creationId xmlns:a16="http://schemas.microsoft.com/office/drawing/2014/main" id="{2D770F99-4615-2D0D-AFA7-EB4B0D40314F}"/>
              </a:ext>
            </a:extLst>
          </p:cNvPr>
          <p:cNvPicPr>
            <a:picLocks noChangeAspect="1"/>
          </p:cNvPicPr>
          <p:nvPr/>
        </p:nvPicPr>
        <p:blipFill>
          <a:blip r:embed="rId3"/>
          <a:stretch>
            <a:fillRect/>
          </a:stretch>
        </p:blipFill>
        <p:spPr>
          <a:xfrm>
            <a:off x="1041135" y="2953912"/>
            <a:ext cx="2554616" cy="2948228"/>
          </a:xfrm>
          <a:prstGeom prst="rect">
            <a:avLst/>
          </a:prstGeom>
        </p:spPr>
      </p:pic>
      <p:pic>
        <p:nvPicPr>
          <p:cNvPr id="7" name="Picture 6">
            <a:extLst>
              <a:ext uri="{FF2B5EF4-FFF2-40B4-BE49-F238E27FC236}">
                <a16:creationId xmlns:a16="http://schemas.microsoft.com/office/drawing/2014/main" id="{265486DB-A6D7-F343-42CE-E83EADDF5FA9}"/>
              </a:ext>
            </a:extLst>
          </p:cNvPr>
          <p:cNvPicPr>
            <a:picLocks noChangeAspect="1"/>
          </p:cNvPicPr>
          <p:nvPr/>
        </p:nvPicPr>
        <p:blipFill>
          <a:blip r:embed="rId4"/>
          <a:stretch>
            <a:fillRect/>
          </a:stretch>
        </p:blipFill>
        <p:spPr>
          <a:xfrm>
            <a:off x="5006193" y="2668579"/>
            <a:ext cx="1797439" cy="3594878"/>
          </a:xfrm>
          <a:prstGeom prst="rect">
            <a:avLst/>
          </a:prstGeom>
        </p:spPr>
      </p:pic>
    </p:spTree>
    <p:extLst>
      <p:ext uri="{BB962C8B-B14F-4D97-AF65-F5344CB8AC3E}">
        <p14:creationId xmlns:p14="http://schemas.microsoft.com/office/powerpoint/2010/main" val="334106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anim calcmode="lin" valueType="num">
                                      <p:cBhvr additive="base">
                                        <p:cTn id="1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 calcmode="lin" valueType="num">
                                      <p:cBhvr additive="base">
                                        <p:cTn id="27"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4">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P spid="20" grpId="0" build="allAtOnce"/>
      <p:bldP spid="21"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030DC-1CF4-F26F-DD35-323BF134A69A}"/>
              </a:ext>
            </a:extLst>
          </p:cNvPr>
          <p:cNvSpPr>
            <a:spLocks noGrp="1"/>
          </p:cNvSpPr>
          <p:nvPr>
            <p:ph type="title"/>
          </p:nvPr>
        </p:nvSpPr>
        <p:spPr>
          <a:xfrm>
            <a:off x="643192" y="609600"/>
            <a:ext cx="4262440" cy="1905000"/>
          </a:xfrm>
        </p:spPr>
        <p:txBody>
          <a:bodyPr vert="horz" lIns="91440" tIns="45720" rIns="91440" bIns="45720" rtlCol="0">
            <a:normAutofit/>
          </a:bodyPr>
          <a:lstStyle/>
          <a:p>
            <a:r>
              <a:rPr lang="en-US" b="1">
                <a:effectLst>
                  <a:glow rad="38100">
                    <a:schemeClr val="bg1">
                      <a:lumMod val="65000"/>
                      <a:lumOff val="35000"/>
                      <a:alpha val="50000"/>
                    </a:schemeClr>
                  </a:glow>
                  <a:outerShdw blurRad="28575" dist="31750" dir="13200000" algn="tl" rotWithShape="0">
                    <a:srgbClr val="000000">
                      <a:alpha val="25000"/>
                    </a:srgbClr>
                  </a:outerShdw>
                </a:effectLst>
              </a:rPr>
              <a:t>CAPTAIN’s Award</a:t>
            </a:r>
          </a:p>
        </p:txBody>
      </p:sp>
      <p:sp>
        <p:nvSpPr>
          <p:cNvPr id="3" name="Content Placeholder 2">
            <a:extLst>
              <a:ext uri="{FF2B5EF4-FFF2-40B4-BE49-F238E27FC236}">
                <a16:creationId xmlns:a16="http://schemas.microsoft.com/office/drawing/2014/main" id="{C155D57A-3522-25DD-8FE0-386E6E0F8B7C}"/>
              </a:ext>
            </a:extLst>
          </p:cNvPr>
          <p:cNvSpPr>
            <a:spLocks noGrp="1"/>
          </p:cNvSpPr>
          <p:nvPr>
            <p:ph idx="1"/>
          </p:nvPr>
        </p:nvSpPr>
        <p:spPr>
          <a:xfrm>
            <a:off x="643191" y="2667000"/>
            <a:ext cx="4143961" cy="481584"/>
          </a:xfrm>
        </p:spPr>
        <p:txBody>
          <a:bodyPr vert="horz" lIns="91440" tIns="45720" rIns="91440" bIns="45720" rtlCol="0" anchor="t">
            <a:normAutofit/>
          </a:bodyPr>
          <a:lstStyle/>
          <a:p>
            <a:pPr marL="0" indent="0">
              <a:buNone/>
            </a:pPr>
            <a:r>
              <a:rPr lang="en-US" b="1"/>
              <a:t>Captain Men’s SL4: Jacob Beatty</a:t>
            </a:r>
          </a:p>
        </p:txBody>
      </p:sp>
      <p:sp>
        <p:nvSpPr>
          <p:cNvPr id="6" name="Title 1">
            <a:extLst>
              <a:ext uri="{FF2B5EF4-FFF2-40B4-BE49-F238E27FC236}">
                <a16:creationId xmlns:a16="http://schemas.microsoft.com/office/drawing/2014/main" id="{E731FBB2-D7F2-64D5-1B2D-7C8D376F3293}"/>
              </a:ext>
            </a:extLst>
          </p:cNvPr>
          <p:cNvSpPr txBox="1">
            <a:spLocks/>
          </p:cNvSpPr>
          <p:nvPr/>
        </p:nvSpPr>
        <p:spPr>
          <a:xfrm>
            <a:off x="1409558" y="3601720"/>
            <a:ext cx="2368744" cy="741681"/>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2000" b="1" cap="small" dirty="0">
                <a:effectLst>
                  <a:glow rad="38100">
                    <a:prstClr val="black">
                      <a:lumMod val="50000"/>
                      <a:lumOff val="50000"/>
                      <a:alpha val="20000"/>
                    </a:prstClr>
                  </a:glow>
                  <a:outerShdw blurRad="44450" dist="12700" dir="13860000" algn="tl" rotWithShape="0">
                    <a:srgbClr val="000000">
                      <a:alpha val="20000"/>
                    </a:srgbClr>
                  </a:outerShdw>
                </a:effectLst>
              </a:rPr>
              <a:t>Darren Pearce</a:t>
            </a:r>
            <a:endParaRPr lang="en-US" sz="2000" cap="small"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sp>
        <p:nvSpPr>
          <p:cNvPr id="4" name="TextBox 3">
            <a:extLst>
              <a:ext uri="{FF2B5EF4-FFF2-40B4-BE49-F238E27FC236}">
                <a16:creationId xmlns:a16="http://schemas.microsoft.com/office/drawing/2014/main" id="{60E8ED3C-1B4A-CBEE-392D-67839DBDB2E6}"/>
              </a:ext>
            </a:extLst>
          </p:cNvPr>
          <p:cNvSpPr txBox="1">
            <a:spLocks/>
          </p:cNvSpPr>
          <p:nvPr/>
        </p:nvSpPr>
        <p:spPr>
          <a:xfrm>
            <a:off x="8666599" y="874178"/>
            <a:ext cx="3416888" cy="4877918"/>
          </a:xfrm>
          <a:prstGeom prst="rect">
            <a:avLst/>
          </a:prstGeom>
          <a:noFill/>
          <a:ln w="38100">
            <a:solidFill>
              <a:schemeClr val="tx1"/>
            </a:solidFill>
          </a:ln>
        </p:spPr>
        <p:txBody>
          <a:bodyPr wrap="square" rtlCol="0">
            <a:noAutofit/>
          </a:bodyPr>
          <a:lstStyle/>
          <a:p>
            <a:endParaRPr lang="en-US" b="1">
              <a:solidFill>
                <a:schemeClr val="accent2">
                  <a:lumMod val="20000"/>
                  <a:lumOff val="80000"/>
                </a:schemeClr>
              </a:solidFill>
            </a:endParaRPr>
          </a:p>
          <a:p>
            <a:endParaRPr lang="en-US"/>
          </a:p>
        </p:txBody>
      </p:sp>
      <p:sp>
        <p:nvSpPr>
          <p:cNvPr id="10" name="TextBox 9">
            <a:extLst>
              <a:ext uri="{FF2B5EF4-FFF2-40B4-BE49-F238E27FC236}">
                <a16:creationId xmlns:a16="http://schemas.microsoft.com/office/drawing/2014/main" id="{AEB8FB04-01E3-5BD1-6625-F6A737A1BABF}"/>
              </a:ext>
            </a:extLst>
          </p:cNvPr>
          <p:cNvSpPr txBox="1">
            <a:spLocks/>
          </p:cNvSpPr>
          <p:nvPr/>
        </p:nvSpPr>
        <p:spPr>
          <a:xfrm>
            <a:off x="5019716" y="844586"/>
            <a:ext cx="3416888" cy="4877918"/>
          </a:xfrm>
          <a:prstGeom prst="rect">
            <a:avLst/>
          </a:prstGeom>
          <a:noFill/>
          <a:ln w="38100">
            <a:solidFill>
              <a:schemeClr val="tx1"/>
            </a:solidFill>
          </a:ln>
        </p:spPr>
        <p:txBody>
          <a:bodyPr wrap="square" rtlCol="0">
            <a:noAutofit/>
          </a:bodyPr>
          <a:lstStyle/>
          <a:p>
            <a:endParaRPr lang="en-US" b="1">
              <a:solidFill>
                <a:schemeClr val="accent2">
                  <a:lumMod val="20000"/>
                  <a:lumOff val="80000"/>
                </a:schemeClr>
              </a:solidFill>
            </a:endParaRPr>
          </a:p>
          <a:p>
            <a:endParaRPr lang="en-US"/>
          </a:p>
        </p:txBody>
      </p:sp>
      <p:sp>
        <p:nvSpPr>
          <p:cNvPr id="11" name="Title 1">
            <a:extLst>
              <a:ext uri="{FF2B5EF4-FFF2-40B4-BE49-F238E27FC236}">
                <a16:creationId xmlns:a16="http://schemas.microsoft.com/office/drawing/2014/main" id="{7695C0BB-BEE6-B6B2-08D0-6E543A3F3ECF}"/>
              </a:ext>
            </a:extLst>
          </p:cNvPr>
          <p:cNvSpPr txBox="1">
            <a:spLocks/>
          </p:cNvSpPr>
          <p:nvPr/>
        </p:nvSpPr>
        <p:spPr>
          <a:xfrm>
            <a:off x="1531531" y="4451097"/>
            <a:ext cx="2068466" cy="741681"/>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2000" b="1" cap="small" dirty="0">
                <a:effectLst>
                  <a:glow rad="38100">
                    <a:prstClr val="black">
                      <a:lumMod val="50000"/>
                      <a:lumOff val="50000"/>
                      <a:alpha val="20000"/>
                    </a:prstClr>
                  </a:glow>
                  <a:outerShdw blurRad="44450" dist="12700" dir="13860000" algn="tl" rotWithShape="0">
                    <a:srgbClr val="000000">
                      <a:alpha val="20000"/>
                    </a:srgbClr>
                  </a:outerShdw>
                </a:effectLst>
              </a:rPr>
              <a:t>Paulo </a:t>
            </a:r>
            <a:r>
              <a:rPr lang="en-US" sz="2000" b="1" cap="small" dirty="0" err="1">
                <a:effectLst>
                  <a:glow rad="38100">
                    <a:prstClr val="black">
                      <a:lumMod val="50000"/>
                      <a:lumOff val="50000"/>
                      <a:alpha val="20000"/>
                    </a:prstClr>
                  </a:glow>
                  <a:outerShdw blurRad="44450" dist="12700" dir="13860000" algn="tl" rotWithShape="0">
                    <a:srgbClr val="000000">
                      <a:alpha val="20000"/>
                    </a:srgbClr>
                  </a:outerShdw>
                </a:effectLst>
              </a:rPr>
              <a:t>Keliele</a:t>
            </a:r>
            <a:endParaRPr lang="en-US" sz="2000" b="1" cap="small" dirty="0">
              <a:effectLst>
                <a:glow rad="38100">
                  <a:prstClr val="black">
                    <a:lumMod val="50000"/>
                    <a:lumOff val="50000"/>
                    <a:alpha val="20000"/>
                  </a:prstClr>
                </a:glow>
                <a:outerShdw blurRad="44450" dist="12700" dir="13860000" algn="tl" rotWithShape="0">
                  <a:srgbClr val="000000">
                    <a:alpha val="20000"/>
                  </a:srgbClr>
                </a:outerShdw>
              </a:effectLst>
            </a:endParaRPr>
          </a:p>
          <a:p>
            <a:pPr>
              <a:lnSpc>
                <a:spcPct val="90000"/>
              </a:lnSpc>
            </a:pPr>
            <a:endParaRPr lang="en-US" sz="2000"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pic>
        <p:nvPicPr>
          <p:cNvPr id="7" name="Picture 6">
            <a:extLst>
              <a:ext uri="{FF2B5EF4-FFF2-40B4-BE49-F238E27FC236}">
                <a16:creationId xmlns:a16="http://schemas.microsoft.com/office/drawing/2014/main" id="{FD72A20D-4F72-260D-B0BF-1EACA09066FD}"/>
              </a:ext>
            </a:extLst>
          </p:cNvPr>
          <p:cNvPicPr>
            <a:picLocks noChangeAspect="1"/>
          </p:cNvPicPr>
          <p:nvPr/>
        </p:nvPicPr>
        <p:blipFill>
          <a:blip r:embed="rId2"/>
          <a:stretch>
            <a:fillRect/>
          </a:stretch>
        </p:blipFill>
        <p:spPr>
          <a:xfrm>
            <a:off x="5351669" y="1113084"/>
            <a:ext cx="2808000" cy="4421982"/>
          </a:xfrm>
          <a:prstGeom prst="rect">
            <a:avLst/>
          </a:prstGeom>
        </p:spPr>
      </p:pic>
      <p:pic>
        <p:nvPicPr>
          <p:cNvPr id="9" name="Picture 8">
            <a:extLst>
              <a:ext uri="{FF2B5EF4-FFF2-40B4-BE49-F238E27FC236}">
                <a16:creationId xmlns:a16="http://schemas.microsoft.com/office/drawing/2014/main" id="{F1D3274B-7838-0C93-4EEA-62E4C56E5ADE}"/>
              </a:ext>
            </a:extLst>
          </p:cNvPr>
          <p:cNvPicPr>
            <a:picLocks noChangeAspect="1"/>
          </p:cNvPicPr>
          <p:nvPr/>
        </p:nvPicPr>
        <p:blipFill>
          <a:blip r:embed="rId3"/>
          <a:stretch>
            <a:fillRect/>
          </a:stretch>
        </p:blipFill>
        <p:spPr>
          <a:xfrm>
            <a:off x="8892991" y="1050639"/>
            <a:ext cx="2772000" cy="4386922"/>
          </a:xfrm>
          <a:prstGeom prst="rect">
            <a:avLst/>
          </a:prstGeom>
        </p:spPr>
      </p:pic>
    </p:spTree>
    <p:extLst>
      <p:ext uri="{BB962C8B-B14F-4D97-AF65-F5344CB8AC3E}">
        <p14:creationId xmlns:p14="http://schemas.microsoft.com/office/powerpoint/2010/main" val="1546946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56E17-80CD-99C8-88B0-BC3A0BE27F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C83E3E-A951-E72A-E46B-17AA9516CA78}"/>
              </a:ext>
            </a:extLst>
          </p:cNvPr>
          <p:cNvSpPr>
            <a:spLocks noGrp="1"/>
          </p:cNvSpPr>
          <p:nvPr>
            <p:ph type="title"/>
          </p:nvPr>
        </p:nvSpPr>
        <p:spPr>
          <a:xfrm>
            <a:off x="643192" y="609600"/>
            <a:ext cx="4262440" cy="1905000"/>
          </a:xfrm>
        </p:spPr>
        <p:txBody>
          <a:bodyPr vert="horz" lIns="91440" tIns="45720" rIns="91440" bIns="45720" rtlCol="0">
            <a:normAutofit/>
          </a:bodyPr>
          <a:lstStyle/>
          <a:p>
            <a:r>
              <a:rPr lang="en-US" b="1">
                <a:effectLst>
                  <a:glow rad="38100">
                    <a:schemeClr val="bg1">
                      <a:lumMod val="65000"/>
                      <a:lumOff val="35000"/>
                      <a:alpha val="50000"/>
                    </a:schemeClr>
                  </a:glow>
                  <a:outerShdw blurRad="28575" dist="31750" dir="13200000" algn="tl" rotWithShape="0">
                    <a:srgbClr val="000000">
                      <a:alpha val="25000"/>
                    </a:srgbClr>
                  </a:outerShdw>
                </a:effectLst>
              </a:rPr>
              <a:t>CAPTAIN’s Award</a:t>
            </a:r>
          </a:p>
        </p:txBody>
      </p:sp>
      <p:sp>
        <p:nvSpPr>
          <p:cNvPr id="3" name="Content Placeholder 2">
            <a:extLst>
              <a:ext uri="{FF2B5EF4-FFF2-40B4-BE49-F238E27FC236}">
                <a16:creationId xmlns:a16="http://schemas.microsoft.com/office/drawing/2014/main" id="{970117B4-B930-AA87-D0CF-29163F1CF7A7}"/>
              </a:ext>
            </a:extLst>
          </p:cNvPr>
          <p:cNvSpPr>
            <a:spLocks noGrp="1"/>
          </p:cNvSpPr>
          <p:nvPr>
            <p:ph idx="1"/>
          </p:nvPr>
        </p:nvSpPr>
        <p:spPr>
          <a:xfrm>
            <a:off x="643192" y="2667000"/>
            <a:ext cx="4950784" cy="481584"/>
          </a:xfrm>
        </p:spPr>
        <p:txBody>
          <a:bodyPr vert="horz" lIns="91440" tIns="45720" rIns="91440" bIns="45720" rtlCol="0" anchor="t">
            <a:normAutofit/>
          </a:bodyPr>
          <a:lstStyle/>
          <a:p>
            <a:pPr marL="0" indent="0">
              <a:buNone/>
            </a:pPr>
            <a:r>
              <a:rPr lang="en-US" b="1"/>
              <a:t>Captain Women’s 1</a:t>
            </a:r>
            <a:r>
              <a:rPr lang="en-US" b="1" baseline="30000"/>
              <a:t>st</a:t>
            </a:r>
            <a:r>
              <a:rPr lang="en-US" b="1"/>
              <a:t> Grade: Yvie Dunn</a:t>
            </a:r>
          </a:p>
        </p:txBody>
      </p:sp>
      <p:sp>
        <p:nvSpPr>
          <p:cNvPr id="6" name="Title 1">
            <a:extLst>
              <a:ext uri="{FF2B5EF4-FFF2-40B4-BE49-F238E27FC236}">
                <a16:creationId xmlns:a16="http://schemas.microsoft.com/office/drawing/2014/main" id="{C30F9C89-9C7C-6424-BC0F-8140753CBEB3}"/>
              </a:ext>
            </a:extLst>
          </p:cNvPr>
          <p:cNvSpPr txBox="1">
            <a:spLocks/>
          </p:cNvSpPr>
          <p:nvPr/>
        </p:nvSpPr>
        <p:spPr>
          <a:xfrm>
            <a:off x="706774" y="3950488"/>
            <a:ext cx="5715434" cy="2321171"/>
          </a:xfrm>
          <a:prstGeom prst="rect">
            <a:avLst/>
          </a:prstGeom>
        </p:spPr>
        <p:txBody>
          <a:bodyPr vert="horz" lIns="91440" tIns="45720" rIns="91440" bIns="45720" rtlCol="0" anchor="ctr">
            <a:normAutofit fontScale="45000" lnSpcReduction="20000"/>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endParaRPr lang="en-US" sz="1800" dirty="0">
              <a:effectLst>
                <a:glow rad="38100">
                  <a:schemeClr val="bg1">
                    <a:lumMod val="65000"/>
                    <a:lumOff val="35000"/>
                    <a:alpha val="50000"/>
                  </a:schemeClr>
                </a:glow>
                <a:outerShdw blurRad="28575" dist="31750" dir="13200000" algn="tl" rotWithShape="0">
                  <a:srgbClr val="000000">
                    <a:alpha val="25000"/>
                  </a:srgbClr>
                </a:outerShdw>
              </a:effectLst>
            </a:endParaRPr>
          </a:p>
          <a:p>
            <a:endParaRPr lang="en-AU" dirty="0">
              <a:effectLst/>
            </a:endParaRPr>
          </a:p>
          <a:p>
            <a:r>
              <a:rPr lang="en-AU" dirty="0">
                <a:effectLst/>
              </a:rPr>
              <a:t>Kim was crucial to the team this year. She only missed one game and it was by far the hardest game we played. </a:t>
            </a:r>
          </a:p>
          <a:p>
            <a:r>
              <a:rPr lang="en-AU" dirty="0">
                <a:effectLst/>
              </a:rPr>
              <a:t>I play in her position for the game she missed and gained a whole new appreciation for everything she does. </a:t>
            </a:r>
          </a:p>
          <a:p>
            <a:r>
              <a:rPr lang="en-AU" dirty="0">
                <a:effectLst/>
              </a:rPr>
              <a:t>She not only mentored and guided younger players, set up our structure, and kept the chat constant, she also plays her hardest while staying calm, and is genuinely always happy to be out there, every single game. Kim, thank you for moving us forward this year, please don't ever miss a game again.</a:t>
            </a:r>
          </a:p>
          <a:p>
            <a:pPr>
              <a:lnSpc>
                <a:spcPct val="90000"/>
              </a:lnSpc>
            </a:pPr>
            <a:endParaRPr lang="en-US" sz="1800"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sp>
        <p:nvSpPr>
          <p:cNvPr id="4" name="TextBox 3">
            <a:extLst>
              <a:ext uri="{FF2B5EF4-FFF2-40B4-BE49-F238E27FC236}">
                <a16:creationId xmlns:a16="http://schemas.microsoft.com/office/drawing/2014/main" id="{21AC183D-77B8-D05C-3E9B-9BB6C9D03E3A}"/>
              </a:ext>
            </a:extLst>
          </p:cNvPr>
          <p:cNvSpPr txBox="1">
            <a:spLocks/>
          </p:cNvSpPr>
          <p:nvPr/>
        </p:nvSpPr>
        <p:spPr>
          <a:xfrm>
            <a:off x="7504104" y="1503819"/>
            <a:ext cx="3416888" cy="4411195"/>
          </a:xfrm>
          <a:prstGeom prst="rect">
            <a:avLst/>
          </a:prstGeom>
          <a:noFill/>
          <a:ln w="38100">
            <a:solidFill>
              <a:schemeClr val="tx1"/>
            </a:solidFill>
          </a:ln>
        </p:spPr>
        <p:txBody>
          <a:bodyPr wrap="square" rtlCol="0">
            <a:noAutofit/>
          </a:bodyPr>
          <a:lstStyle/>
          <a:p>
            <a:endParaRPr lang="en-US"/>
          </a:p>
        </p:txBody>
      </p:sp>
      <p:sp>
        <p:nvSpPr>
          <p:cNvPr id="5" name="Title 1">
            <a:extLst>
              <a:ext uri="{FF2B5EF4-FFF2-40B4-BE49-F238E27FC236}">
                <a16:creationId xmlns:a16="http://schemas.microsoft.com/office/drawing/2014/main" id="{5622EB8F-40D3-F856-0C1D-C1E1C9ADFE88}"/>
              </a:ext>
            </a:extLst>
          </p:cNvPr>
          <p:cNvSpPr txBox="1">
            <a:spLocks/>
          </p:cNvSpPr>
          <p:nvPr/>
        </p:nvSpPr>
        <p:spPr>
          <a:xfrm>
            <a:off x="643192" y="3429000"/>
            <a:ext cx="2921299" cy="1042976"/>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2500" b="1" dirty="0">
                <a:effectLst>
                  <a:glow rad="38100">
                    <a:prstClr val="black">
                      <a:lumMod val="50000"/>
                      <a:lumOff val="50000"/>
                      <a:alpha val="20000"/>
                    </a:prstClr>
                  </a:glow>
                  <a:outerShdw blurRad="44450" dist="12700" dir="13860000" algn="tl" rotWithShape="0">
                    <a:srgbClr val="000000">
                      <a:alpha val="20000"/>
                    </a:srgbClr>
                  </a:outerShdw>
                </a:effectLst>
              </a:rPr>
              <a:t>Kim Sagar</a:t>
            </a:r>
          </a:p>
        </p:txBody>
      </p:sp>
      <p:sp>
        <p:nvSpPr>
          <p:cNvPr id="7" name="TextBox 6">
            <a:extLst>
              <a:ext uri="{FF2B5EF4-FFF2-40B4-BE49-F238E27FC236}">
                <a16:creationId xmlns:a16="http://schemas.microsoft.com/office/drawing/2014/main" id="{640E7231-F63F-914A-4DF4-26CB5542DD1B}"/>
              </a:ext>
            </a:extLst>
          </p:cNvPr>
          <p:cNvSpPr txBox="1"/>
          <p:nvPr/>
        </p:nvSpPr>
        <p:spPr>
          <a:xfrm>
            <a:off x="492369" y="3516923"/>
            <a:ext cx="184731" cy="369332"/>
          </a:xfrm>
          <a:prstGeom prst="rect">
            <a:avLst/>
          </a:prstGeom>
          <a:noFill/>
        </p:spPr>
        <p:txBody>
          <a:bodyPr wrap="none" rtlCol="0">
            <a:spAutoFit/>
          </a:bodyPr>
          <a:lstStyle/>
          <a:p>
            <a:endParaRPr lang="en-US"/>
          </a:p>
        </p:txBody>
      </p:sp>
      <p:pic>
        <p:nvPicPr>
          <p:cNvPr id="9" name="Picture 8">
            <a:extLst>
              <a:ext uri="{FF2B5EF4-FFF2-40B4-BE49-F238E27FC236}">
                <a16:creationId xmlns:a16="http://schemas.microsoft.com/office/drawing/2014/main" id="{93D7797F-92AA-2605-F749-C86475340A1B}"/>
              </a:ext>
            </a:extLst>
          </p:cNvPr>
          <p:cNvPicPr>
            <a:picLocks noChangeAspect="1"/>
          </p:cNvPicPr>
          <p:nvPr/>
        </p:nvPicPr>
        <p:blipFill>
          <a:blip r:embed="rId2"/>
          <a:stretch>
            <a:fillRect/>
          </a:stretch>
        </p:blipFill>
        <p:spPr>
          <a:xfrm>
            <a:off x="8332336" y="1660884"/>
            <a:ext cx="1871296" cy="4101730"/>
          </a:xfrm>
          <a:prstGeom prst="rect">
            <a:avLst/>
          </a:prstGeom>
        </p:spPr>
      </p:pic>
    </p:spTree>
    <p:extLst>
      <p:ext uri="{BB962C8B-B14F-4D97-AF65-F5344CB8AC3E}">
        <p14:creationId xmlns:p14="http://schemas.microsoft.com/office/powerpoint/2010/main" val="53065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29C0A-2984-7019-7475-AEA22F5610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D03D4C-1E6E-59B3-B709-52D277459ACE}"/>
              </a:ext>
            </a:extLst>
          </p:cNvPr>
          <p:cNvSpPr>
            <a:spLocks noGrp="1"/>
          </p:cNvSpPr>
          <p:nvPr>
            <p:ph type="title"/>
          </p:nvPr>
        </p:nvSpPr>
        <p:spPr>
          <a:xfrm>
            <a:off x="756621" y="855928"/>
            <a:ext cx="3938968" cy="970280"/>
          </a:xfrm>
        </p:spPr>
        <p:txBody>
          <a:bodyPr vert="horz" lIns="91440" tIns="45720" rIns="91440" bIns="45720" rtlCol="0">
            <a:normAutofit/>
          </a:bodyPr>
          <a:lstStyle/>
          <a:p>
            <a:r>
              <a:rPr lang="en-US" b="1" dirty="0">
                <a:effectLst>
                  <a:glow rad="38100">
                    <a:schemeClr val="bg1">
                      <a:lumMod val="65000"/>
                      <a:lumOff val="35000"/>
                      <a:alpha val="50000"/>
                    </a:schemeClr>
                  </a:glow>
                  <a:outerShdw blurRad="28575" dist="31750" dir="13200000" algn="tl" rotWithShape="0">
                    <a:srgbClr val="000000">
                      <a:alpha val="25000"/>
                    </a:srgbClr>
                  </a:outerShdw>
                </a:effectLst>
              </a:rPr>
              <a:t>CAPTAIN’s Award</a:t>
            </a:r>
          </a:p>
        </p:txBody>
      </p:sp>
      <p:sp>
        <p:nvSpPr>
          <p:cNvPr id="3" name="Content Placeholder 2">
            <a:extLst>
              <a:ext uri="{FF2B5EF4-FFF2-40B4-BE49-F238E27FC236}">
                <a16:creationId xmlns:a16="http://schemas.microsoft.com/office/drawing/2014/main" id="{5126423C-4C49-EF50-223E-A9E8F0409FE1}"/>
              </a:ext>
            </a:extLst>
          </p:cNvPr>
          <p:cNvSpPr>
            <a:spLocks noGrp="1"/>
          </p:cNvSpPr>
          <p:nvPr>
            <p:ph idx="1"/>
          </p:nvPr>
        </p:nvSpPr>
        <p:spPr>
          <a:xfrm>
            <a:off x="756621" y="2006600"/>
            <a:ext cx="4044705" cy="481584"/>
          </a:xfrm>
        </p:spPr>
        <p:txBody>
          <a:bodyPr vert="horz" lIns="91440" tIns="45720" rIns="91440" bIns="45720" rtlCol="0" anchor="t">
            <a:normAutofit/>
          </a:bodyPr>
          <a:lstStyle/>
          <a:p>
            <a:pPr marL="0" indent="0">
              <a:buNone/>
            </a:pPr>
            <a:r>
              <a:rPr lang="en-US" b="1" dirty="0"/>
              <a:t>Captain Men’s SL7: Craig Meller</a:t>
            </a:r>
          </a:p>
        </p:txBody>
      </p:sp>
      <p:sp>
        <p:nvSpPr>
          <p:cNvPr id="6" name="Title 1">
            <a:extLst>
              <a:ext uri="{FF2B5EF4-FFF2-40B4-BE49-F238E27FC236}">
                <a16:creationId xmlns:a16="http://schemas.microsoft.com/office/drawing/2014/main" id="{FC097CC1-0721-DDC7-1EE1-6537961A4D7B}"/>
              </a:ext>
            </a:extLst>
          </p:cNvPr>
          <p:cNvSpPr txBox="1">
            <a:spLocks/>
          </p:cNvSpPr>
          <p:nvPr/>
        </p:nvSpPr>
        <p:spPr>
          <a:xfrm>
            <a:off x="3975852" y="3769028"/>
            <a:ext cx="2921299" cy="1042976"/>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2500" b="1" dirty="0">
                <a:effectLst>
                  <a:glow rad="38100">
                    <a:prstClr val="black">
                      <a:lumMod val="50000"/>
                      <a:lumOff val="50000"/>
                      <a:alpha val="20000"/>
                    </a:prstClr>
                  </a:glow>
                  <a:outerShdw blurRad="44450" dist="12700" dir="13860000" algn="tl" rotWithShape="0">
                    <a:srgbClr val="000000">
                      <a:alpha val="20000"/>
                    </a:srgbClr>
                  </a:outerShdw>
                </a:effectLst>
              </a:rPr>
              <a:t>Tomahawk King - Brian Jones</a:t>
            </a:r>
          </a:p>
        </p:txBody>
      </p:sp>
      <p:pic>
        <p:nvPicPr>
          <p:cNvPr id="8" name="Picture 7">
            <a:extLst>
              <a:ext uri="{FF2B5EF4-FFF2-40B4-BE49-F238E27FC236}">
                <a16:creationId xmlns:a16="http://schemas.microsoft.com/office/drawing/2014/main" id="{40C78267-BB0B-52E7-A426-B22C85C2512E}"/>
              </a:ext>
            </a:extLst>
          </p:cNvPr>
          <p:cNvPicPr>
            <a:picLocks noChangeAspect="1"/>
          </p:cNvPicPr>
          <p:nvPr/>
        </p:nvPicPr>
        <p:blipFill>
          <a:blip r:embed="rId2"/>
          <a:srcRect/>
          <a:stretch/>
        </p:blipFill>
        <p:spPr>
          <a:xfrm>
            <a:off x="7666391" y="203712"/>
            <a:ext cx="4262439" cy="6450575"/>
          </a:xfrm>
          <a:prstGeom prst="rect">
            <a:avLst/>
          </a:prstGeom>
        </p:spPr>
      </p:pic>
      <p:pic>
        <p:nvPicPr>
          <p:cNvPr id="5" name="Picture 4">
            <a:extLst>
              <a:ext uri="{FF2B5EF4-FFF2-40B4-BE49-F238E27FC236}">
                <a16:creationId xmlns:a16="http://schemas.microsoft.com/office/drawing/2014/main" id="{13D886E2-048F-103E-AD6E-047ECED5D1FA}"/>
              </a:ext>
            </a:extLst>
          </p:cNvPr>
          <p:cNvPicPr>
            <a:picLocks noChangeAspect="1"/>
          </p:cNvPicPr>
          <p:nvPr/>
        </p:nvPicPr>
        <p:blipFill>
          <a:blip r:embed="rId3"/>
          <a:srcRect/>
          <a:stretch/>
        </p:blipFill>
        <p:spPr>
          <a:xfrm>
            <a:off x="881219" y="2790496"/>
            <a:ext cx="2324100" cy="3429000"/>
          </a:xfrm>
          <a:prstGeom prst="rect">
            <a:avLst/>
          </a:prstGeom>
        </p:spPr>
      </p:pic>
    </p:spTree>
    <p:extLst>
      <p:ext uri="{BB962C8B-B14F-4D97-AF65-F5344CB8AC3E}">
        <p14:creationId xmlns:p14="http://schemas.microsoft.com/office/powerpoint/2010/main" val="10662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C209-B9A8-289F-C58E-E6788BC53C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883A1-6294-06F5-B291-73A2F36A5011}"/>
              </a:ext>
            </a:extLst>
          </p:cNvPr>
          <p:cNvSpPr>
            <a:spLocks noGrp="1"/>
          </p:cNvSpPr>
          <p:nvPr>
            <p:ph type="title"/>
          </p:nvPr>
        </p:nvSpPr>
        <p:spPr>
          <a:xfrm>
            <a:off x="938213" y="1686560"/>
            <a:ext cx="4070667" cy="1061720"/>
          </a:xfrm>
        </p:spPr>
        <p:txBody>
          <a:bodyPr vert="horz" lIns="91440" tIns="45720" rIns="91440" bIns="45720" rtlCol="0">
            <a:normAutofit/>
          </a:bodyPr>
          <a:lstStyle/>
          <a:p>
            <a:r>
              <a:rPr lang="en-US" b="1">
                <a:effectLst>
                  <a:glow rad="38100">
                    <a:schemeClr val="bg1">
                      <a:lumMod val="65000"/>
                      <a:lumOff val="35000"/>
                      <a:alpha val="50000"/>
                    </a:schemeClr>
                  </a:glow>
                  <a:outerShdw blurRad="28575" dist="31750" dir="13200000" algn="tl" rotWithShape="0">
                    <a:srgbClr val="000000">
                      <a:alpha val="25000"/>
                    </a:srgbClr>
                  </a:outerShdw>
                </a:effectLst>
              </a:rPr>
              <a:t>Managers Award</a:t>
            </a:r>
          </a:p>
        </p:txBody>
      </p:sp>
      <p:sp>
        <p:nvSpPr>
          <p:cNvPr id="3" name="Content Placeholder 2">
            <a:extLst>
              <a:ext uri="{FF2B5EF4-FFF2-40B4-BE49-F238E27FC236}">
                <a16:creationId xmlns:a16="http://schemas.microsoft.com/office/drawing/2014/main" id="{B12E79E8-4AB8-5F9E-5817-9386BCAC4224}"/>
              </a:ext>
            </a:extLst>
          </p:cNvPr>
          <p:cNvSpPr>
            <a:spLocks noGrp="1"/>
          </p:cNvSpPr>
          <p:nvPr>
            <p:ph idx="1"/>
          </p:nvPr>
        </p:nvSpPr>
        <p:spPr>
          <a:xfrm>
            <a:off x="2045653" y="3535680"/>
            <a:ext cx="2424747" cy="574041"/>
          </a:xfrm>
        </p:spPr>
        <p:txBody>
          <a:bodyPr vert="horz" lIns="91440" tIns="45720" rIns="91440" bIns="45720" rtlCol="0">
            <a:normAutofit/>
          </a:bodyPr>
          <a:lstStyle/>
          <a:p>
            <a:pPr marL="0" indent="0">
              <a:spcBef>
                <a:spcPts val="1200"/>
              </a:spcBef>
              <a:buNone/>
            </a:pPr>
            <a:r>
              <a:rPr lang="en-US" b="1"/>
              <a:t>Mary Hennessy</a:t>
            </a:r>
          </a:p>
        </p:txBody>
      </p:sp>
      <p:sp>
        <p:nvSpPr>
          <p:cNvPr id="5" name="TextBox 4">
            <a:extLst>
              <a:ext uri="{FF2B5EF4-FFF2-40B4-BE49-F238E27FC236}">
                <a16:creationId xmlns:a16="http://schemas.microsoft.com/office/drawing/2014/main" id="{714C200E-989B-DDEF-F130-AA09551CFBE7}"/>
              </a:ext>
            </a:extLst>
          </p:cNvPr>
          <p:cNvSpPr txBox="1">
            <a:spLocks/>
          </p:cNvSpPr>
          <p:nvPr/>
        </p:nvSpPr>
        <p:spPr>
          <a:xfrm>
            <a:off x="6200384" y="1503819"/>
            <a:ext cx="4720608" cy="4411195"/>
          </a:xfrm>
          <a:prstGeom prst="rect">
            <a:avLst/>
          </a:prstGeom>
          <a:noFill/>
          <a:ln w="38100">
            <a:solidFill>
              <a:schemeClr val="tx1"/>
            </a:solidFill>
          </a:ln>
        </p:spPr>
        <p:txBody>
          <a:bodyPr wrap="square" rtlCol="0">
            <a:noAutofit/>
          </a:bodyPr>
          <a:lstStyle/>
          <a:p>
            <a:endParaRPr lang="en-US" b="1">
              <a:solidFill>
                <a:schemeClr val="accent2">
                  <a:lumMod val="20000"/>
                  <a:lumOff val="80000"/>
                </a:schemeClr>
              </a:solidFill>
            </a:endParaRPr>
          </a:p>
          <a:p>
            <a:endParaRPr lang="en-US"/>
          </a:p>
        </p:txBody>
      </p:sp>
      <p:pic>
        <p:nvPicPr>
          <p:cNvPr id="4" name="Picture 3">
            <a:extLst>
              <a:ext uri="{FF2B5EF4-FFF2-40B4-BE49-F238E27FC236}">
                <a16:creationId xmlns:a16="http://schemas.microsoft.com/office/drawing/2014/main" id="{612F38E3-C7DE-074D-BCB5-831598D5186D}"/>
              </a:ext>
            </a:extLst>
          </p:cNvPr>
          <p:cNvPicPr>
            <a:picLocks noChangeAspect="1"/>
          </p:cNvPicPr>
          <p:nvPr/>
        </p:nvPicPr>
        <p:blipFill>
          <a:blip r:embed="rId2"/>
          <a:stretch>
            <a:fillRect/>
          </a:stretch>
        </p:blipFill>
        <p:spPr>
          <a:xfrm>
            <a:off x="6533733" y="1918904"/>
            <a:ext cx="4053909" cy="3581024"/>
          </a:xfrm>
          <a:prstGeom prst="rect">
            <a:avLst/>
          </a:prstGeom>
        </p:spPr>
      </p:pic>
    </p:spTree>
    <p:extLst>
      <p:ext uri="{BB962C8B-B14F-4D97-AF65-F5344CB8AC3E}">
        <p14:creationId xmlns:p14="http://schemas.microsoft.com/office/powerpoint/2010/main" val="2655193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030DC-1CF4-F26F-DD35-323BF134A69A}"/>
              </a:ext>
            </a:extLst>
          </p:cNvPr>
          <p:cNvSpPr>
            <a:spLocks noGrp="1"/>
          </p:cNvSpPr>
          <p:nvPr>
            <p:ph type="title"/>
          </p:nvPr>
        </p:nvSpPr>
        <p:spPr>
          <a:xfrm>
            <a:off x="643191" y="609600"/>
            <a:ext cx="3991153" cy="1905000"/>
          </a:xfrm>
        </p:spPr>
        <p:txBody>
          <a:bodyPr vert="horz" lIns="91440" tIns="45720" rIns="91440" bIns="45720" rtlCol="0">
            <a:normAutofit/>
          </a:bodyPr>
          <a:lstStyle/>
          <a:p>
            <a:r>
              <a:rPr lang="en-US" sz="2800" b="1" dirty="0">
                <a:effectLst>
                  <a:glow rad="38100">
                    <a:schemeClr val="bg1">
                      <a:lumMod val="65000"/>
                      <a:lumOff val="35000"/>
                      <a:alpha val="50000"/>
                    </a:schemeClr>
                  </a:glow>
                  <a:outerShdw blurRad="28575" dist="31750" dir="13200000" algn="tl" rotWithShape="0">
                    <a:srgbClr val="000000">
                      <a:alpha val="25000"/>
                    </a:srgbClr>
                  </a:outerShdw>
                </a:effectLst>
              </a:rPr>
              <a:t>President’s Awards</a:t>
            </a:r>
          </a:p>
        </p:txBody>
      </p:sp>
      <p:sp>
        <p:nvSpPr>
          <p:cNvPr id="3" name="Content Placeholder 2">
            <a:extLst>
              <a:ext uri="{FF2B5EF4-FFF2-40B4-BE49-F238E27FC236}">
                <a16:creationId xmlns:a16="http://schemas.microsoft.com/office/drawing/2014/main" id="{C155D57A-3522-25DD-8FE0-386E6E0F8B7C}"/>
              </a:ext>
            </a:extLst>
          </p:cNvPr>
          <p:cNvSpPr>
            <a:spLocks noGrp="1"/>
          </p:cNvSpPr>
          <p:nvPr>
            <p:ph idx="1"/>
          </p:nvPr>
        </p:nvSpPr>
        <p:spPr>
          <a:xfrm>
            <a:off x="643192" y="2666999"/>
            <a:ext cx="3643674" cy="3216276"/>
          </a:xfrm>
        </p:spPr>
        <p:txBody>
          <a:bodyPr vert="horz" lIns="91440" tIns="45720" rIns="91440" bIns="45720" rtlCol="0" anchor="t">
            <a:normAutofit/>
          </a:bodyPr>
          <a:lstStyle/>
          <a:p>
            <a:pPr marL="0" indent="0">
              <a:buNone/>
            </a:pPr>
            <a:r>
              <a:rPr lang="en-US" sz="1800" b="1" dirty="0"/>
              <a:t>Ric Byrnes</a:t>
            </a:r>
          </a:p>
        </p:txBody>
      </p:sp>
      <p:pic>
        <p:nvPicPr>
          <p:cNvPr id="4" name="Picture 3">
            <a:extLst>
              <a:ext uri="{FF2B5EF4-FFF2-40B4-BE49-F238E27FC236}">
                <a16:creationId xmlns:a16="http://schemas.microsoft.com/office/drawing/2014/main" id="{651333F5-45E9-0A25-C053-A5BCF878FBFC}"/>
              </a:ext>
            </a:extLst>
          </p:cNvPr>
          <p:cNvPicPr>
            <a:picLocks noChangeAspect="1"/>
          </p:cNvPicPr>
          <p:nvPr/>
        </p:nvPicPr>
        <p:blipFill rotWithShape="1">
          <a:blip r:embed="rId3"/>
          <a:srcRect l="25558" r="30114"/>
          <a:stretch/>
        </p:blipFill>
        <p:spPr>
          <a:xfrm>
            <a:off x="7092778" y="396110"/>
            <a:ext cx="4818943" cy="6114998"/>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356454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05715-B9F4-D03A-9986-D8708727DC0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8919150-8A13-C53E-ADB0-B9A98C0CA810}"/>
              </a:ext>
            </a:extLst>
          </p:cNvPr>
          <p:cNvSpPr>
            <a:spLocks noGrp="1"/>
          </p:cNvSpPr>
          <p:nvPr>
            <p:ph type="title"/>
          </p:nvPr>
        </p:nvSpPr>
        <p:spPr>
          <a:xfrm>
            <a:off x="4636238" y="5961888"/>
            <a:ext cx="7421650" cy="391401"/>
          </a:xfrm>
        </p:spPr>
        <p:txBody>
          <a:bodyPr vert="horz" lIns="91440" tIns="45720" rIns="91440" bIns="45720" rtlCol="0">
            <a:normAutofit/>
          </a:bodyPr>
          <a:lstStyle/>
          <a:p>
            <a:pPr>
              <a:lnSpc>
                <a:spcPct val="90000"/>
              </a:lnSpc>
            </a:pPr>
            <a:r>
              <a:rPr lang="en-US" sz="1800" dirty="0">
                <a:effectLst>
                  <a:glow rad="38100">
                    <a:schemeClr val="bg1">
                      <a:lumMod val="65000"/>
                      <a:lumOff val="35000"/>
                      <a:alpha val="50000"/>
                    </a:schemeClr>
                  </a:glow>
                  <a:outerShdw blurRad="28575" dist="31750" dir="13200000" algn="tl" rotWithShape="0">
                    <a:srgbClr val="000000">
                      <a:alpha val="25000"/>
                    </a:srgbClr>
                  </a:outerShdw>
                </a:effectLst>
              </a:rPr>
              <a:t>Breaking his thumb in a game – But wait…</a:t>
            </a:r>
          </a:p>
        </p:txBody>
      </p:sp>
      <p:sp>
        <p:nvSpPr>
          <p:cNvPr id="12" name="Title 1">
            <a:extLst>
              <a:ext uri="{FF2B5EF4-FFF2-40B4-BE49-F238E27FC236}">
                <a16:creationId xmlns:a16="http://schemas.microsoft.com/office/drawing/2014/main" id="{98CC1BF2-A161-7A1D-4CAD-E3944AB61E42}"/>
              </a:ext>
            </a:extLst>
          </p:cNvPr>
          <p:cNvSpPr txBox="1">
            <a:spLocks/>
          </p:cNvSpPr>
          <p:nvPr/>
        </p:nvSpPr>
        <p:spPr>
          <a:xfrm>
            <a:off x="385425" y="266700"/>
            <a:ext cx="5122606" cy="1905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Mr</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a:t>
            </a:r>
            <a:r>
              <a:rPr lang="en-US" strike="sngStrike"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Clumsy</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Bump</a:t>
            </a:r>
          </a:p>
        </p:txBody>
      </p:sp>
      <p:sp>
        <p:nvSpPr>
          <p:cNvPr id="13" name="Content Placeholder 2">
            <a:extLst>
              <a:ext uri="{FF2B5EF4-FFF2-40B4-BE49-F238E27FC236}">
                <a16:creationId xmlns:a16="http://schemas.microsoft.com/office/drawing/2014/main" id="{FD8B2363-6847-99EA-55E6-723267D787C7}"/>
              </a:ext>
            </a:extLst>
          </p:cNvPr>
          <p:cNvSpPr>
            <a:spLocks noGrp="1"/>
          </p:cNvSpPr>
          <p:nvPr>
            <p:ph idx="1"/>
          </p:nvPr>
        </p:nvSpPr>
        <p:spPr>
          <a:xfrm>
            <a:off x="568305" y="4952999"/>
            <a:ext cx="5122606" cy="540435"/>
          </a:xfrm>
        </p:spPr>
        <p:txBody>
          <a:bodyPr vert="horz" lIns="91440" tIns="45720" rIns="91440" bIns="45720" rtlCol="0" anchor="t">
            <a:normAutofit/>
          </a:bodyPr>
          <a:lstStyle/>
          <a:p>
            <a:pPr marL="0" indent="0">
              <a:buNone/>
            </a:pPr>
            <a:r>
              <a:rPr lang="en-US" sz="2800" b="1" dirty="0">
                <a:gradFill flip="none" rotWithShape="1">
                  <a:gsLst>
                    <a:gs pos="0">
                      <a:sysClr val="window" lastClr="FFFFFF"/>
                    </a:gs>
                    <a:gs pos="100000">
                      <a:sysClr val="window" lastClr="FFFFFF">
                        <a:lumMod val="75000"/>
                      </a:sysClr>
                    </a:gs>
                  </a:gsLst>
                  <a:lin ang="5580000" scaled="0"/>
                  <a:tileRect/>
                </a:gradFill>
              </a:rPr>
              <a:t>Nominee - Mark Bruhn</a:t>
            </a:r>
          </a:p>
        </p:txBody>
      </p:sp>
      <p:pic>
        <p:nvPicPr>
          <p:cNvPr id="16" name="Picture 2" descr="Buddhistdoor View: When You Feel Like Mr. Bump | Buddhistdoor">
            <a:extLst>
              <a:ext uri="{FF2B5EF4-FFF2-40B4-BE49-F238E27FC236}">
                <a16:creationId xmlns:a16="http://schemas.microsoft.com/office/drawing/2014/main" id="{97CE2B6B-7FC9-B207-EF75-A48B4B75C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05" y="1691289"/>
            <a:ext cx="3409335" cy="22330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F19CDBC-F3F3-7A3D-117C-07CF4C1BB79A}"/>
              </a:ext>
            </a:extLst>
          </p:cNvPr>
          <p:cNvPicPr>
            <a:picLocks noChangeAspect="1"/>
          </p:cNvPicPr>
          <p:nvPr/>
        </p:nvPicPr>
        <p:blipFill>
          <a:blip r:embed="rId4"/>
          <a:srcRect/>
          <a:stretch/>
        </p:blipFill>
        <p:spPr>
          <a:xfrm>
            <a:off x="4640508" y="559450"/>
            <a:ext cx="3573854" cy="4765138"/>
          </a:xfrm>
          <a:prstGeom prst="rect">
            <a:avLst/>
          </a:prstGeom>
        </p:spPr>
      </p:pic>
      <p:sp>
        <p:nvSpPr>
          <p:cNvPr id="2" name="Title 1">
            <a:extLst>
              <a:ext uri="{FF2B5EF4-FFF2-40B4-BE49-F238E27FC236}">
                <a16:creationId xmlns:a16="http://schemas.microsoft.com/office/drawing/2014/main" id="{10291C30-7F90-A75C-3690-073097C9047B}"/>
              </a:ext>
            </a:extLst>
          </p:cNvPr>
          <p:cNvSpPr txBox="1">
            <a:spLocks/>
          </p:cNvSpPr>
          <p:nvPr/>
        </p:nvSpPr>
        <p:spPr>
          <a:xfrm>
            <a:off x="199759" y="5431440"/>
            <a:ext cx="4171519" cy="102870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1800" dirty="0">
                <a:effectLst>
                  <a:glow rad="38100">
                    <a:schemeClr val="bg1">
                      <a:lumMod val="65000"/>
                      <a:lumOff val="35000"/>
                      <a:alpha val="50000"/>
                    </a:schemeClr>
                  </a:glow>
                  <a:outerShdw blurRad="28575" dist="31750" dir="13200000" algn="tl" rotWithShape="0">
                    <a:srgbClr val="000000">
                      <a:alpha val="25000"/>
                    </a:srgbClr>
                  </a:outerShdw>
                </a:effectLst>
              </a:rPr>
              <a:t>Didn’t he have a thumb injury last year???</a:t>
            </a:r>
          </a:p>
        </p:txBody>
      </p:sp>
    </p:spTree>
    <p:extLst>
      <p:ext uri="{BB962C8B-B14F-4D97-AF65-F5344CB8AC3E}">
        <p14:creationId xmlns:p14="http://schemas.microsoft.com/office/powerpoint/2010/main" val="262301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build="p"/>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4F1CC-34E6-471A-17CC-92EE7B64BE7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7DEAA34-4F3E-27B5-9B2E-B0C65866F18D}"/>
              </a:ext>
            </a:extLst>
          </p:cNvPr>
          <p:cNvSpPr txBox="1">
            <a:spLocks/>
          </p:cNvSpPr>
          <p:nvPr/>
        </p:nvSpPr>
        <p:spPr>
          <a:xfrm>
            <a:off x="385425" y="266700"/>
            <a:ext cx="5122606" cy="1905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Mr</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a:t>
            </a:r>
            <a:r>
              <a:rPr lang="en-US" strike="sngStrike"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Clumsy</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Bump</a:t>
            </a:r>
          </a:p>
        </p:txBody>
      </p:sp>
      <p:sp>
        <p:nvSpPr>
          <p:cNvPr id="13" name="Content Placeholder 2">
            <a:extLst>
              <a:ext uri="{FF2B5EF4-FFF2-40B4-BE49-F238E27FC236}">
                <a16:creationId xmlns:a16="http://schemas.microsoft.com/office/drawing/2014/main" id="{406BEDDE-9325-BDE4-FE0E-EC6EFA8C794B}"/>
              </a:ext>
            </a:extLst>
          </p:cNvPr>
          <p:cNvSpPr>
            <a:spLocks noGrp="1"/>
          </p:cNvSpPr>
          <p:nvPr>
            <p:ph idx="1"/>
          </p:nvPr>
        </p:nvSpPr>
        <p:spPr>
          <a:xfrm>
            <a:off x="134112" y="5166711"/>
            <a:ext cx="5122606" cy="540435"/>
          </a:xfrm>
        </p:spPr>
        <p:txBody>
          <a:bodyPr vert="horz" lIns="91440" tIns="45720" rIns="91440" bIns="45720" rtlCol="0" anchor="t">
            <a:normAutofit lnSpcReduction="10000"/>
          </a:bodyPr>
          <a:lstStyle/>
          <a:p>
            <a:pPr marL="0" indent="0">
              <a:buNone/>
            </a:pPr>
            <a:r>
              <a:rPr lang="en-US" sz="3200" b="1" dirty="0">
                <a:gradFill flip="none" rotWithShape="1">
                  <a:gsLst>
                    <a:gs pos="0">
                      <a:sysClr val="window" lastClr="FFFFFF"/>
                    </a:gs>
                    <a:gs pos="100000">
                      <a:sysClr val="window" lastClr="FFFFFF">
                        <a:lumMod val="75000"/>
                      </a:sysClr>
                    </a:gs>
                  </a:gsLst>
                  <a:lin ang="5580000" scaled="0"/>
                  <a:tileRect/>
                </a:gradFill>
              </a:rPr>
              <a:t>Nominee - Mark Bruhn</a:t>
            </a:r>
          </a:p>
        </p:txBody>
      </p:sp>
      <p:pic>
        <p:nvPicPr>
          <p:cNvPr id="16" name="Picture 2" descr="Buddhistdoor View: When You Feel Like Mr. Bump | Buddhistdoor">
            <a:extLst>
              <a:ext uri="{FF2B5EF4-FFF2-40B4-BE49-F238E27FC236}">
                <a16:creationId xmlns:a16="http://schemas.microsoft.com/office/drawing/2014/main" id="{5C221F53-D464-2327-FE51-8AF037D7F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05" y="1691289"/>
            <a:ext cx="3409335" cy="223301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CFDCE354-C55C-4BA9-FAA5-0E9CD34BCDCD}"/>
              </a:ext>
            </a:extLst>
          </p:cNvPr>
          <p:cNvPicPr>
            <a:picLocks noChangeAspect="1"/>
          </p:cNvPicPr>
          <p:nvPr/>
        </p:nvPicPr>
        <p:blipFill>
          <a:blip r:embed="rId4"/>
          <a:srcRect/>
          <a:stretch/>
        </p:blipFill>
        <p:spPr>
          <a:xfrm>
            <a:off x="4637822" y="471605"/>
            <a:ext cx="3636570" cy="4852984"/>
          </a:xfrm>
          <a:prstGeom prst="rect">
            <a:avLst/>
          </a:prstGeom>
        </p:spPr>
      </p:pic>
      <p:sp>
        <p:nvSpPr>
          <p:cNvPr id="20" name="Title 1">
            <a:extLst>
              <a:ext uri="{FF2B5EF4-FFF2-40B4-BE49-F238E27FC236}">
                <a16:creationId xmlns:a16="http://schemas.microsoft.com/office/drawing/2014/main" id="{D01A682E-264F-5738-EBA5-AF9BD1769A46}"/>
              </a:ext>
            </a:extLst>
          </p:cNvPr>
          <p:cNvSpPr txBox="1">
            <a:spLocks/>
          </p:cNvSpPr>
          <p:nvPr/>
        </p:nvSpPr>
        <p:spPr>
          <a:xfrm>
            <a:off x="199759" y="5431440"/>
            <a:ext cx="4171519" cy="102870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1800" dirty="0">
                <a:effectLst>
                  <a:glow rad="38100">
                    <a:schemeClr val="bg1">
                      <a:lumMod val="65000"/>
                      <a:lumOff val="35000"/>
                      <a:alpha val="50000"/>
                    </a:schemeClr>
                  </a:glow>
                  <a:outerShdw blurRad="28575" dist="31750" dir="13200000" algn="tl" rotWithShape="0">
                    <a:srgbClr val="000000">
                      <a:alpha val="25000"/>
                    </a:srgbClr>
                  </a:outerShdw>
                </a:effectLst>
              </a:rPr>
              <a:t>Yep – Last year’s injury.</a:t>
            </a:r>
          </a:p>
        </p:txBody>
      </p:sp>
      <p:sp>
        <p:nvSpPr>
          <p:cNvPr id="2" name="Title 1">
            <a:extLst>
              <a:ext uri="{FF2B5EF4-FFF2-40B4-BE49-F238E27FC236}">
                <a16:creationId xmlns:a16="http://schemas.microsoft.com/office/drawing/2014/main" id="{97F04B30-A7CF-0C9A-A613-39C0C7882D02}"/>
              </a:ext>
            </a:extLst>
          </p:cNvPr>
          <p:cNvSpPr txBox="1">
            <a:spLocks/>
          </p:cNvSpPr>
          <p:nvPr/>
        </p:nvSpPr>
        <p:spPr>
          <a:xfrm>
            <a:off x="4635567" y="5357686"/>
            <a:ext cx="7555762" cy="102870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1800" dirty="0">
                <a:effectLst>
                  <a:glow rad="38100">
                    <a:schemeClr val="bg1">
                      <a:lumMod val="65000"/>
                      <a:lumOff val="35000"/>
                      <a:alpha val="50000"/>
                    </a:schemeClr>
                  </a:glow>
                  <a:outerShdw blurRad="28575" dist="31750" dir="13200000" algn="tl" rotWithShape="0">
                    <a:srgbClr val="000000">
                      <a:alpha val="25000"/>
                    </a:srgbClr>
                  </a:outerShdw>
                </a:effectLst>
              </a:rPr>
              <a:t>…Was this just Mark taking full advantage of Medicare now he’s an Australian Citizen??</a:t>
            </a:r>
          </a:p>
        </p:txBody>
      </p:sp>
    </p:spTree>
    <p:extLst>
      <p:ext uri="{BB962C8B-B14F-4D97-AF65-F5344CB8AC3E}">
        <p14:creationId xmlns:p14="http://schemas.microsoft.com/office/powerpoint/2010/main" val="3748025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B580E-5519-A9A4-EA46-0419D7D4FA2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81965C76-49E9-184F-2A61-1E97544E275C}"/>
              </a:ext>
            </a:extLst>
          </p:cNvPr>
          <p:cNvSpPr txBox="1">
            <a:spLocks/>
          </p:cNvSpPr>
          <p:nvPr/>
        </p:nvSpPr>
        <p:spPr>
          <a:xfrm>
            <a:off x="385425" y="266700"/>
            <a:ext cx="5122606" cy="1905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Mr</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a:t>
            </a:r>
            <a:r>
              <a:rPr lang="en-US" strike="sngStrike"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Clumsy</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Bump</a:t>
            </a:r>
          </a:p>
        </p:txBody>
      </p:sp>
      <p:sp>
        <p:nvSpPr>
          <p:cNvPr id="13" name="Content Placeholder 2">
            <a:extLst>
              <a:ext uri="{FF2B5EF4-FFF2-40B4-BE49-F238E27FC236}">
                <a16:creationId xmlns:a16="http://schemas.microsoft.com/office/drawing/2014/main" id="{14E5E911-5FFD-9590-B4A7-D8DB826A7EC7}"/>
              </a:ext>
            </a:extLst>
          </p:cNvPr>
          <p:cNvSpPr>
            <a:spLocks noGrp="1"/>
          </p:cNvSpPr>
          <p:nvPr>
            <p:ph idx="1"/>
          </p:nvPr>
        </p:nvSpPr>
        <p:spPr>
          <a:xfrm>
            <a:off x="568305" y="4896493"/>
            <a:ext cx="5122606" cy="540435"/>
          </a:xfrm>
        </p:spPr>
        <p:txBody>
          <a:bodyPr vert="horz" lIns="91440" tIns="45720" rIns="91440" bIns="45720" rtlCol="0" anchor="t">
            <a:normAutofit/>
          </a:bodyPr>
          <a:lstStyle/>
          <a:p>
            <a:pPr marL="0" indent="0">
              <a:buNone/>
            </a:pPr>
            <a:r>
              <a:rPr lang="en-US" sz="2800" b="1" dirty="0">
                <a:gradFill flip="none" rotWithShape="1">
                  <a:gsLst>
                    <a:gs pos="0">
                      <a:sysClr val="window" lastClr="FFFFFF"/>
                    </a:gs>
                    <a:gs pos="100000">
                      <a:sysClr val="window" lastClr="FFFFFF">
                        <a:lumMod val="75000"/>
                      </a:sysClr>
                    </a:gs>
                  </a:gsLst>
                  <a:lin ang="5580000" scaled="0"/>
                  <a:tileRect/>
                </a:gradFill>
              </a:rPr>
              <a:t>Nominee – Michael Tran</a:t>
            </a:r>
          </a:p>
        </p:txBody>
      </p:sp>
      <p:pic>
        <p:nvPicPr>
          <p:cNvPr id="16" name="Picture 2" descr="Buddhistdoor View: When You Feel Like Mr. Bump | Buddhistdoor">
            <a:extLst>
              <a:ext uri="{FF2B5EF4-FFF2-40B4-BE49-F238E27FC236}">
                <a16:creationId xmlns:a16="http://schemas.microsoft.com/office/drawing/2014/main" id="{5AB64B32-8786-9F95-2DBA-06702CD07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05" y="1691289"/>
            <a:ext cx="3409335" cy="223301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F5FE3CC-C718-8250-690B-EF1361EBB0D6}"/>
              </a:ext>
            </a:extLst>
          </p:cNvPr>
          <p:cNvPicPr>
            <a:picLocks noChangeAspect="1"/>
          </p:cNvPicPr>
          <p:nvPr/>
        </p:nvPicPr>
        <p:blipFill>
          <a:blip r:embed="rId4"/>
          <a:srcRect/>
          <a:stretch/>
        </p:blipFill>
        <p:spPr>
          <a:xfrm>
            <a:off x="7214991" y="382698"/>
            <a:ext cx="4136802" cy="5266174"/>
          </a:xfrm>
          <a:prstGeom prst="rect">
            <a:avLst/>
          </a:prstGeom>
        </p:spPr>
      </p:pic>
      <p:sp>
        <p:nvSpPr>
          <p:cNvPr id="8" name="TextBox 7">
            <a:extLst>
              <a:ext uri="{FF2B5EF4-FFF2-40B4-BE49-F238E27FC236}">
                <a16:creationId xmlns:a16="http://schemas.microsoft.com/office/drawing/2014/main" id="{0D388052-1531-7642-612A-29B9B0A13F65}"/>
              </a:ext>
            </a:extLst>
          </p:cNvPr>
          <p:cNvSpPr txBox="1"/>
          <p:nvPr/>
        </p:nvSpPr>
        <p:spPr>
          <a:xfrm>
            <a:off x="6406376" y="5996568"/>
            <a:ext cx="5785624" cy="646331"/>
          </a:xfrm>
          <a:prstGeom prst="rect">
            <a:avLst/>
          </a:prstGeom>
          <a:noFill/>
        </p:spPr>
        <p:txBody>
          <a:bodyPr wrap="square">
            <a:spAutoFit/>
          </a:bodyPr>
          <a:lstStyle/>
          <a:p>
            <a:r>
              <a:rPr lang="en-US" sz="1800" dirty="0">
                <a:effectLst>
                  <a:glow rad="38100">
                    <a:schemeClr val="bg1">
                      <a:lumMod val="65000"/>
                      <a:lumOff val="35000"/>
                      <a:alpha val="50000"/>
                    </a:schemeClr>
                  </a:glow>
                  <a:outerShdw blurRad="28575" dist="31750" dir="13200000" algn="tl" rotWithShape="0">
                    <a:srgbClr val="000000">
                      <a:alpha val="25000"/>
                    </a:srgbClr>
                  </a:outerShdw>
                </a:effectLst>
              </a:rPr>
              <a:t>Nope, he waited until the last game to rupture Achilles!</a:t>
            </a:r>
            <a:endParaRPr lang="en-US" dirty="0"/>
          </a:p>
        </p:txBody>
      </p:sp>
      <p:sp>
        <p:nvSpPr>
          <p:cNvPr id="3" name="Title 1">
            <a:extLst>
              <a:ext uri="{FF2B5EF4-FFF2-40B4-BE49-F238E27FC236}">
                <a16:creationId xmlns:a16="http://schemas.microsoft.com/office/drawing/2014/main" id="{BF88400D-24CE-0205-B438-D64EC64D1D02}"/>
              </a:ext>
            </a:extLst>
          </p:cNvPr>
          <p:cNvSpPr txBox="1">
            <a:spLocks/>
          </p:cNvSpPr>
          <p:nvPr/>
        </p:nvSpPr>
        <p:spPr>
          <a:xfrm>
            <a:off x="568305" y="5431440"/>
            <a:ext cx="3802973" cy="102870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1800" dirty="0">
                <a:effectLst>
                  <a:glow rad="38100">
                    <a:schemeClr val="bg1">
                      <a:lumMod val="65000"/>
                      <a:lumOff val="35000"/>
                      <a:alpha val="50000"/>
                    </a:schemeClr>
                  </a:glow>
                  <a:outerShdw blurRad="28575" dist="31750" dir="13200000" algn="tl" rotWithShape="0">
                    <a:srgbClr val="000000">
                      <a:alpha val="25000"/>
                    </a:srgbClr>
                  </a:outerShdw>
                </a:effectLst>
              </a:rPr>
              <a:t>Maybe he just wanted to give everyone a chance to catch up on goals…</a:t>
            </a:r>
          </a:p>
        </p:txBody>
      </p:sp>
    </p:spTree>
    <p:extLst>
      <p:ext uri="{BB962C8B-B14F-4D97-AF65-F5344CB8AC3E}">
        <p14:creationId xmlns:p14="http://schemas.microsoft.com/office/powerpoint/2010/main" val="152417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8"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E4071-695D-3051-64E8-1B7365CD4E28}"/>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0853B31-7269-F587-2BAD-C38BF9A55B13}"/>
              </a:ext>
            </a:extLst>
          </p:cNvPr>
          <p:cNvSpPr>
            <a:spLocks noGrp="1"/>
          </p:cNvSpPr>
          <p:nvPr>
            <p:ph idx="1"/>
          </p:nvPr>
        </p:nvSpPr>
        <p:spPr>
          <a:xfrm>
            <a:off x="421897" y="4305300"/>
            <a:ext cx="4052730" cy="762001"/>
          </a:xfrm>
        </p:spPr>
        <p:txBody>
          <a:bodyPr vert="horz" lIns="91440" tIns="45720" rIns="91440" bIns="45720" rtlCol="0" anchor="t">
            <a:normAutofit fontScale="92500"/>
          </a:bodyPr>
          <a:lstStyle/>
          <a:p>
            <a:pPr marL="0" indent="0">
              <a:buNone/>
            </a:pPr>
            <a:r>
              <a:rPr lang="en-US" sz="3200" b="1" dirty="0">
                <a:gradFill flip="none" rotWithShape="1">
                  <a:gsLst>
                    <a:gs pos="0">
                      <a:sysClr val="window" lastClr="FFFFFF"/>
                    </a:gs>
                    <a:gs pos="100000">
                      <a:sysClr val="window" lastClr="FFFFFF">
                        <a:lumMod val="75000"/>
                      </a:sysClr>
                    </a:gs>
                  </a:gsLst>
                  <a:lin ang="5580000" scaled="0"/>
                  <a:tileRect/>
                </a:gradFill>
              </a:rPr>
              <a:t>Winner - Mark Bruhn</a:t>
            </a:r>
          </a:p>
        </p:txBody>
      </p:sp>
      <p:sp>
        <p:nvSpPr>
          <p:cNvPr id="6" name="Title 1">
            <a:extLst>
              <a:ext uri="{FF2B5EF4-FFF2-40B4-BE49-F238E27FC236}">
                <a16:creationId xmlns:a16="http://schemas.microsoft.com/office/drawing/2014/main" id="{D4A2F38A-FCCC-DDCF-B5E6-9C11DD73EA1D}"/>
              </a:ext>
            </a:extLst>
          </p:cNvPr>
          <p:cNvSpPr txBox="1">
            <a:spLocks/>
          </p:cNvSpPr>
          <p:nvPr/>
        </p:nvSpPr>
        <p:spPr>
          <a:xfrm>
            <a:off x="421896" y="4855429"/>
            <a:ext cx="3623491" cy="124906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2000" dirty="0">
                <a:effectLst>
                  <a:glow rad="38100">
                    <a:schemeClr val="bg1">
                      <a:lumMod val="65000"/>
                      <a:lumOff val="35000"/>
                      <a:alpha val="50000"/>
                    </a:schemeClr>
                  </a:glow>
                  <a:outerShdw blurRad="28575" dist="31750" dir="13200000" algn="tl" rotWithShape="0">
                    <a:srgbClr val="000000">
                      <a:alpha val="25000"/>
                    </a:srgbClr>
                  </a:outerShdw>
                </a:effectLst>
              </a:rPr>
              <a:t>Awarded Emergency Hand Injury Kit - Thumb Splint, Sling and pack of Skewers… Just in case!  </a:t>
            </a:r>
          </a:p>
        </p:txBody>
      </p:sp>
      <p:sp>
        <p:nvSpPr>
          <p:cNvPr id="9" name="Title 1">
            <a:extLst>
              <a:ext uri="{FF2B5EF4-FFF2-40B4-BE49-F238E27FC236}">
                <a16:creationId xmlns:a16="http://schemas.microsoft.com/office/drawing/2014/main" id="{AFE3FA6C-188F-FFDA-58EA-C08E0C1B801F}"/>
              </a:ext>
            </a:extLst>
          </p:cNvPr>
          <p:cNvSpPr txBox="1">
            <a:spLocks/>
          </p:cNvSpPr>
          <p:nvPr/>
        </p:nvSpPr>
        <p:spPr>
          <a:xfrm>
            <a:off x="385425" y="266700"/>
            <a:ext cx="5122606" cy="1905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Mr</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a:t>
            </a:r>
            <a:r>
              <a:rPr lang="en-US" strike="sngStrike"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Clumsy</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Bump</a:t>
            </a:r>
          </a:p>
        </p:txBody>
      </p:sp>
      <p:sp>
        <p:nvSpPr>
          <p:cNvPr id="14" name="Title 1">
            <a:extLst>
              <a:ext uri="{FF2B5EF4-FFF2-40B4-BE49-F238E27FC236}">
                <a16:creationId xmlns:a16="http://schemas.microsoft.com/office/drawing/2014/main" id="{08843B0E-8C04-A765-D369-0077B8FA700A}"/>
              </a:ext>
            </a:extLst>
          </p:cNvPr>
          <p:cNvSpPr txBox="1">
            <a:spLocks/>
          </p:cNvSpPr>
          <p:nvPr/>
        </p:nvSpPr>
        <p:spPr>
          <a:xfrm>
            <a:off x="7171684" y="5829291"/>
            <a:ext cx="4145673" cy="102870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1800" dirty="0">
                <a:effectLst>
                  <a:glow rad="38100">
                    <a:schemeClr val="bg1">
                      <a:lumMod val="65000"/>
                      <a:lumOff val="35000"/>
                      <a:alpha val="50000"/>
                    </a:schemeClr>
                  </a:glow>
                  <a:outerShdw blurRad="28575" dist="31750" dir="13200000" algn="tl" rotWithShape="0">
                    <a:srgbClr val="000000">
                      <a:alpha val="25000"/>
                    </a:srgbClr>
                  </a:outerShdw>
                </a:effectLst>
              </a:rPr>
              <a:t>Yep confirmed. Mark Is taking full advantage of Medicare now he’s an Australian Citizen!</a:t>
            </a:r>
          </a:p>
        </p:txBody>
      </p:sp>
      <p:pic>
        <p:nvPicPr>
          <p:cNvPr id="15" name="Picture 14">
            <a:extLst>
              <a:ext uri="{FF2B5EF4-FFF2-40B4-BE49-F238E27FC236}">
                <a16:creationId xmlns:a16="http://schemas.microsoft.com/office/drawing/2014/main" id="{604E4E47-F89F-E73D-C226-E56DBFF6E5AA}"/>
              </a:ext>
            </a:extLst>
          </p:cNvPr>
          <p:cNvPicPr>
            <a:picLocks noChangeAspect="1"/>
          </p:cNvPicPr>
          <p:nvPr/>
        </p:nvPicPr>
        <p:blipFill>
          <a:blip r:embed="rId2"/>
          <a:srcRect/>
          <a:stretch/>
        </p:blipFill>
        <p:spPr>
          <a:xfrm>
            <a:off x="7243238" y="119644"/>
            <a:ext cx="3228970" cy="5723507"/>
          </a:xfrm>
          <a:prstGeom prst="rect">
            <a:avLst/>
          </a:prstGeom>
        </p:spPr>
      </p:pic>
      <p:pic>
        <p:nvPicPr>
          <p:cNvPr id="4" name="Picture 2" descr="Buddhistdoor View: When You Feel Like Mr. Bump | Buddhistdoor">
            <a:extLst>
              <a:ext uri="{FF2B5EF4-FFF2-40B4-BE49-F238E27FC236}">
                <a16:creationId xmlns:a16="http://schemas.microsoft.com/office/drawing/2014/main" id="{0E6852F3-B0F3-CE9D-2F66-925186CC4A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05" y="1691289"/>
            <a:ext cx="3409335" cy="22330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828803-D501-EE09-7096-961356DC8578}"/>
              </a:ext>
            </a:extLst>
          </p:cNvPr>
          <p:cNvPicPr>
            <a:picLocks noChangeAspect="1"/>
          </p:cNvPicPr>
          <p:nvPr/>
        </p:nvPicPr>
        <p:blipFill>
          <a:blip r:embed="rId4"/>
          <a:srcRect/>
          <a:stretch/>
        </p:blipFill>
        <p:spPr>
          <a:xfrm flipH="1">
            <a:off x="6554232" y="4439478"/>
            <a:ext cx="332270" cy="1904167"/>
          </a:xfrm>
          <a:prstGeom prst="rect">
            <a:avLst/>
          </a:prstGeom>
        </p:spPr>
      </p:pic>
      <p:pic>
        <p:nvPicPr>
          <p:cNvPr id="10" name="Picture 9">
            <a:extLst>
              <a:ext uri="{FF2B5EF4-FFF2-40B4-BE49-F238E27FC236}">
                <a16:creationId xmlns:a16="http://schemas.microsoft.com/office/drawing/2014/main" id="{D10E74C1-7F3B-7B16-71E2-3C963F7166A8}"/>
              </a:ext>
            </a:extLst>
          </p:cNvPr>
          <p:cNvPicPr>
            <a:picLocks noChangeAspect="1"/>
          </p:cNvPicPr>
          <p:nvPr/>
        </p:nvPicPr>
        <p:blipFill>
          <a:blip r:embed="rId5"/>
          <a:srcRect/>
          <a:stretch/>
        </p:blipFill>
        <p:spPr>
          <a:xfrm>
            <a:off x="4237612" y="4855429"/>
            <a:ext cx="1063443" cy="1506545"/>
          </a:xfrm>
          <a:prstGeom prst="rect">
            <a:avLst/>
          </a:prstGeom>
        </p:spPr>
      </p:pic>
      <p:pic>
        <p:nvPicPr>
          <p:cNvPr id="12" name="Picture 11">
            <a:extLst>
              <a:ext uri="{FF2B5EF4-FFF2-40B4-BE49-F238E27FC236}">
                <a16:creationId xmlns:a16="http://schemas.microsoft.com/office/drawing/2014/main" id="{71955D5B-AA56-859D-BFCA-0AE5614DA085}"/>
              </a:ext>
            </a:extLst>
          </p:cNvPr>
          <p:cNvPicPr>
            <a:picLocks noChangeAspect="1"/>
          </p:cNvPicPr>
          <p:nvPr/>
        </p:nvPicPr>
        <p:blipFill>
          <a:blip r:embed="rId6"/>
          <a:srcRect/>
          <a:stretch/>
        </p:blipFill>
        <p:spPr>
          <a:xfrm>
            <a:off x="5492497" y="4856233"/>
            <a:ext cx="923048" cy="1390894"/>
          </a:xfrm>
          <a:prstGeom prst="rect">
            <a:avLst/>
          </a:prstGeom>
        </p:spPr>
      </p:pic>
    </p:spTree>
    <p:extLst>
      <p:ext uri="{BB962C8B-B14F-4D97-AF65-F5344CB8AC3E}">
        <p14:creationId xmlns:p14="http://schemas.microsoft.com/office/powerpoint/2010/main" val="269565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F7795-C94D-F85D-5C46-762982C1F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0793E8-5AD6-18E8-C94F-39BE26306CEE}"/>
              </a:ext>
            </a:extLst>
          </p:cNvPr>
          <p:cNvSpPr>
            <a:spLocks noGrp="1"/>
          </p:cNvSpPr>
          <p:nvPr>
            <p:ph type="title"/>
          </p:nvPr>
        </p:nvSpPr>
        <p:spPr>
          <a:xfrm>
            <a:off x="678563" y="438777"/>
            <a:ext cx="6273382" cy="1905000"/>
          </a:xfrm>
        </p:spPr>
        <p:txBody>
          <a:bodyPr vert="horz" lIns="91440" tIns="45720" rIns="91440" bIns="45720" rtlCol="0">
            <a:normAutofit/>
          </a:bodyPr>
          <a:lstStyle/>
          <a:p>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Best Bandana Or </a:t>
            </a:r>
            <a:r>
              <a:rPr lang="en-US" dirty="0" err="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HEadband</a:t>
            </a:r>
            <a:endPar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
        <p:nvSpPr>
          <p:cNvPr id="3" name="Title 1">
            <a:extLst>
              <a:ext uri="{FF2B5EF4-FFF2-40B4-BE49-F238E27FC236}">
                <a16:creationId xmlns:a16="http://schemas.microsoft.com/office/drawing/2014/main" id="{642D3DA7-CDC0-5C24-2485-F5F386303C1D}"/>
              </a:ext>
            </a:extLst>
          </p:cNvPr>
          <p:cNvSpPr txBox="1">
            <a:spLocks/>
          </p:cNvSpPr>
          <p:nvPr/>
        </p:nvSpPr>
        <p:spPr>
          <a:xfrm>
            <a:off x="733243" y="1639879"/>
            <a:ext cx="3283970" cy="108647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2700" dirty="0">
                <a:effectLst>
                  <a:glow rad="38100">
                    <a:schemeClr val="bg1">
                      <a:lumMod val="65000"/>
                      <a:lumOff val="35000"/>
                      <a:alpha val="50000"/>
                    </a:schemeClr>
                  </a:glow>
                  <a:outerShdw blurRad="28575" dist="31750" dir="13200000" algn="tl" rotWithShape="0">
                    <a:srgbClr val="000000">
                      <a:alpha val="25000"/>
                    </a:srgbClr>
                  </a:outerShdw>
                </a:effectLst>
              </a:rPr>
              <a:t>Nominees</a:t>
            </a:r>
          </a:p>
        </p:txBody>
      </p:sp>
      <p:sp>
        <p:nvSpPr>
          <p:cNvPr id="13" name="Content Placeholder 2">
            <a:extLst>
              <a:ext uri="{FF2B5EF4-FFF2-40B4-BE49-F238E27FC236}">
                <a16:creationId xmlns:a16="http://schemas.microsoft.com/office/drawing/2014/main" id="{6EE5FB0E-2613-8FC8-65DF-C1245C95AC38}"/>
              </a:ext>
            </a:extLst>
          </p:cNvPr>
          <p:cNvSpPr txBox="1">
            <a:spLocks/>
          </p:cNvSpPr>
          <p:nvPr/>
        </p:nvSpPr>
        <p:spPr>
          <a:xfrm>
            <a:off x="780557" y="2584566"/>
            <a:ext cx="3643674" cy="3665921"/>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1600" b="1" strike="sngStrike" dirty="0"/>
              <a:t>SL7</a:t>
            </a:r>
          </a:p>
          <a:p>
            <a:pPr lvl="1"/>
            <a:r>
              <a:rPr lang="en-US" sz="1400" b="1" dirty="0"/>
              <a:t>Brian Jones</a:t>
            </a:r>
          </a:p>
          <a:p>
            <a:pPr lvl="1"/>
            <a:r>
              <a:rPr lang="en-US" sz="1400" b="1" dirty="0"/>
              <a:t>Jeff Humphreys</a:t>
            </a:r>
          </a:p>
          <a:p>
            <a:pPr lvl="1"/>
            <a:r>
              <a:rPr lang="en-US" sz="1400" b="1" dirty="0"/>
              <a:t>Matt Smith</a:t>
            </a:r>
          </a:p>
          <a:p>
            <a:r>
              <a:rPr lang="en-US" sz="1600" b="1" dirty="0"/>
              <a:t>Erin </a:t>
            </a:r>
            <a:r>
              <a:rPr lang="en-US" sz="1600" b="1" dirty="0" err="1"/>
              <a:t>Giarrantano</a:t>
            </a:r>
            <a:endParaRPr lang="en-US" sz="1600" b="1" dirty="0"/>
          </a:p>
          <a:p>
            <a:r>
              <a:rPr lang="en-US" sz="1600" b="1" dirty="0">
                <a:effectLst>
                  <a:glow rad="38100">
                    <a:prstClr val="black">
                      <a:lumMod val="50000"/>
                      <a:lumOff val="50000"/>
                      <a:alpha val="20000"/>
                    </a:prstClr>
                  </a:glow>
                  <a:outerShdw blurRad="44450" dist="12700" dir="13860000" algn="tl" rotWithShape="0">
                    <a:srgbClr val="000000">
                      <a:alpha val="20000"/>
                    </a:srgbClr>
                  </a:outerShdw>
                </a:effectLst>
              </a:rPr>
              <a:t>Jacob Beatty</a:t>
            </a:r>
          </a:p>
          <a:p>
            <a:endParaRPr lang="en-US" sz="1600" b="1" dirty="0"/>
          </a:p>
        </p:txBody>
      </p:sp>
      <p:pic>
        <p:nvPicPr>
          <p:cNvPr id="24" name="Picture 23" descr="A person wearing a white shirt&#10;&#10;AI-generated content may be incorrect.">
            <a:extLst>
              <a:ext uri="{FF2B5EF4-FFF2-40B4-BE49-F238E27FC236}">
                <a16:creationId xmlns:a16="http://schemas.microsoft.com/office/drawing/2014/main" id="{545F8E25-BBC7-2784-DC72-97D193EDC6FE}"/>
              </a:ext>
            </a:extLst>
          </p:cNvPr>
          <p:cNvPicPr>
            <a:picLocks noChangeAspect="1"/>
          </p:cNvPicPr>
          <p:nvPr/>
        </p:nvPicPr>
        <p:blipFill>
          <a:blip r:embed="rId2"/>
          <a:stretch>
            <a:fillRect/>
          </a:stretch>
        </p:blipFill>
        <p:spPr>
          <a:xfrm>
            <a:off x="9809450" y="2015903"/>
            <a:ext cx="1036398" cy="3183887"/>
          </a:xfrm>
          <a:prstGeom prst="rect">
            <a:avLst/>
          </a:prstGeom>
        </p:spPr>
      </p:pic>
      <p:pic>
        <p:nvPicPr>
          <p:cNvPr id="5" name="Picture 4">
            <a:extLst>
              <a:ext uri="{FF2B5EF4-FFF2-40B4-BE49-F238E27FC236}">
                <a16:creationId xmlns:a16="http://schemas.microsoft.com/office/drawing/2014/main" id="{77B13659-06F0-9A61-7866-C8DD781A7BFA}"/>
              </a:ext>
            </a:extLst>
          </p:cNvPr>
          <p:cNvPicPr>
            <a:picLocks noChangeAspect="1"/>
          </p:cNvPicPr>
          <p:nvPr/>
        </p:nvPicPr>
        <p:blipFill>
          <a:blip r:embed="rId3"/>
          <a:stretch>
            <a:fillRect/>
          </a:stretch>
        </p:blipFill>
        <p:spPr>
          <a:xfrm>
            <a:off x="7949719" y="2015903"/>
            <a:ext cx="1186687" cy="3012359"/>
          </a:xfrm>
          <a:prstGeom prst="rect">
            <a:avLst/>
          </a:prstGeom>
        </p:spPr>
      </p:pic>
      <p:pic>
        <p:nvPicPr>
          <p:cNvPr id="6" name="Picture 5">
            <a:extLst>
              <a:ext uri="{FF2B5EF4-FFF2-40B4-BE49-F238E27FC236}">
                <a16:creationId xmlns:a16="http://schemas.microsoft.com/office/drawing/2014/main" id="{E49A95C7-B080-3B3B-7CC7-03D3B063B8D6}"/>
              </a:ext>
            </a:extLst>
          </p:cNvPr>
          <p:cNvPicPr>
            <a:picLocks noChangeAspect="1"/>
          </p:cNvPicPr>
          <p:nvPr/>
        </p:nvPicPr>
        <p:blipFill>
          <a:blip r:embed="rId4"/>
          <a:srcRect/>
          <a:stretch/>
        </p:blipFill>
        <p:spPr>
          <a:xfrm>
            <a:off x="4071893" y="2015903"/>
            <a:ext cx="3248466" cy="2654661"/>
          </a:xfrm>
          <a:prstGeom prst="rect">
            <a:avLst/>
          </a:prstGeom>
        </p:spPr>
      </p:pic>
    </p:spTree>
    <p:extLst>
      <p:ext uri="{BB962C8B-B14F-4D97-AF65-F5344CB8AC3E}">
        <p14:creationId xmlns:p14="http://schemas.microsoft.com/office/powerpoint/2010/main" val="318551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A5CA-A12A-9CD4-AB05-0AFA931181E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0E92BD0-E5E0-9815-4A19-99DC8D99C634}"/>
              </a:ext>
            </a:extLst>
          </p:cNvPr>
          <p:cNvPicPr>
            <a:picLocks noChangeAspect="1"/>
          </p:cNvPicPr>
          <p:nvPr/>
        </p:nvPicPr>
        <p:blipFill>
          <a:blip r:embed="rId2"/>
          <a:srcRect/>
          <a:stretch/>
        </p:blipFill>
        <p:spPr>
          <a:xfrm>
            <a:off x="6062559" y="1791221"/>
            <a:ext cx="5733052" cy="4299789"/>
          </a:xfrm>
          <a:prstGeom prst="rect">
            <a:avLst/>
          </a:prstGeom>
        </p:spPr>
      </p:pic>
      <p:sp>
        <p:nvSpPr>
          <p:cNvPr id="25" name="Content Placeholder 2">
            <a:extLst>
              <a:ext uri="{FF2B5EF4-FFF2-40B4-BE49-F238E27FC236}">
                <a16:creationId xmlns:a16="http://schemas.microsoft.com/office/drawing/2014/main" id="{7B9AB5E6-5A2E-0CC5-8BB2-4A2D5400F24C}"/>
              </a:ext>
            </a:extLst>
          </p:cNvPr>
          <p:cNvSpPr txBox="1">
            <a:spLocks/>
          </p:cNvSpPr>
          <p:nvPr/>
        </p:nvSpPr>
        <p:spPr>
          <a:xfrm>
            <a:off x="341019" y="1771069"/>
            <a:ext cx="3756500" cy="540435"/>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2800" b="1" dirty="0"/>
              <a:t>Winner - Echo</a:t>
            </a:r>
          </a:p>
        </p:txBody>
      </p:sp>
      <p:sp>
        <p:nvSpPr>
          <p:cNvPr id="9" name="Title 1">
            <a:extLst>
              <a:ext uri="{FF2B5EF4-FFF2-40B4-BE49-F238E27FC236}">
                <a16:creationId xmlns:a16="http://schemas.microsoft.com/office/drawing/2014/main" id="{339F950B-E783-CF9C-2676-671CB1335169}"/>
              </a:ext>
            </a:extLst>
          </p:cNvPr>
          <p:cNvSpPr txBox="1">
            <a:spLocks/>
          </p:cNvSpPr>
          <p:nvPr/>
        </p:nvSpPr>
        <p:spPr>
          <a:xfrm>
            <a:off x="678563" y="438777"/>
            <a:ext cx="6273382" cy="1905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Best Bandana Or HEadband</a:t>
            </a:r>
            <a:endPar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352006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0C66A-C9C3-DF4C-E757-5A840000FDD3}"/>
            </a:ext>
          </a:extLst>
        </p:cNvPr>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3CF1BEAE-F349-D480-FD15-E9F47D3F01DE}"/>
              </a:ext>
            </a:extLst>
          </p:cNvPr>
          <p:cNvSpPr txBox="1">
            <a:spLocks/>
          </p:cNvSpPr>
          <p:nvPr/>
        </p:nvSpPr>
        <p:spPr>
          <a:xfrm>
            <a:off x="341019" y="1771069"/>
            <a:ext cx="3756500" cy="540435"/>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2800" b="1" dirty="0"/>
              <a:t>Winner - Echo</a:t>
            </a:r>
          </a:p>
        </p:txBody>
      </p:sp>
      <p:sp>
        <p:nvSpPr>
          <p:cNvPr id="28" name="Content Placeholder 2">
            <a:extLst>
              <a:ext uri="{FF2B5EF4-FFF2-40B4-BE49-F238E27FC236}">
                <a16:creationId xmlns:a16="http://schemas.microsoft.com/office/drawing/2014/main" id="{622C64BF-9BCA-F056-79FA-3DB23F897FA2}"/>
              </a:ext>
            </a:extLst>
          </p:cNvPr>
          <p:cNvSpPr txBox="1">
            <a:spLocks/>
          </p:cNvSpPr>
          <p:nvPr/>
        </p:nvSpPr>
        <p:spPr>
          <a:xfrm>
            <a:off x="6961989" y="6261368"/>
            <a:ext cx="5080807" cy="540435"/>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1800" b="1" dirty="0"/>
              <a:t>Stop bothering me I’m watching the game!</a:t>
            </a:r>
          </a:p>
        </p:txBody>
      </p:sp>
      <p:pic>
        <p:nvPicPr>
          <p:cNvPr id="1026" name="Picture 2">
            <a:extLst>
              <a:ext uri="{FF2B5EF4-FFF2-40B4-BE49-F238E27FC236}">
                <a16:creationId xmlns:a16="http://schemas.microsoft.com/office/drawing/2014/main" id="{5721EE83-174B-BE15-6A66-D6B02DAA8754}"/>
              </a:ext>
            </a:extLst>
          </p:cNvPr>
          <p:cNvPicPr>
            <a:picLocks noChangeAspect="1" noChangeArrowheads="1"/>
          </p:cNvPicPr>
          <p:nvPr/>
        </p:nvPicPr>
        <p:blipFill>
          <a:blip r:embed="rId2"/>
          <a:srcRect/>
          <a:stretch/>
        </p:blipFill>
        <p:spPr bwMode="auto">
          <a:xfrm flipH="1">
            <a:off x="342283" y="4601864"/>
            <a:ext cx="1757422" cy="2199939"/>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EF51332A-7C1E-4222-6947-A453E6C07859}"/>
              </a:ext>
            </a:extLst>
          </p:cNvPr>
          <p:cNvSpPr txBox="1">
            <a:spLocks/>
          </p:cNvSpPr>
          <p:nvPr/>
        </p:nvSpPr>
        <p:spPr>
          <a:xfrm>
            <a:off x="261174" y="3395083"/>
            <a:ext cx="3643674" cy="1322202"/>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1800" b="1" dirty="0"/>
              <a:t>Awarded Black and white Game Bandanas and some treats to enjoy while watching the game.</a:t>
            </a:r>
          </a:p>
        </p:txBody>
      </p:sp>
      <p:pic>
        <p:nvPicPr>
          <p:cNvPr id="5" name="Picture 4">
            <a:extLst>
              <a:ext uri="{FF2B5EF4-FFF2-40B4-BE49-F238E27FC236}">
                <a16:creationId xmlns:a16="http://schemas.microsoft.com/office/drawing/2014/main" id="{A472380D-8008-139A-9BEA-85C74C37446D}"/>
              </a:ext>
            </a:extLst>
          </p:cNvPr>
          <p:cNvPicPr>
            <a:picLocks noChangeAspect="1"/>
          </p:cNvPicPr>
          <p:nvPr/>
        </p:nvPicPr>
        <p:blipFill>
          <a:blip r:embed="rId3"/>
          <a:srcRect/>
          <a:stretch/>
        </p:blipFill>
        <p:spPr>
          <a:xfrm>
            <a:off x="6963574" y="211873"/>
            <a:ext cx="4395988" cy="5865541"/>
          </a:xfrm>
          <a:prstGeom prst="rect">
            <a:avLst/>
          </a:prstGeom>
        </p:spPr>
      </p:pic>
      <p:pic>
        <p:nvPicPr>
          <p:cNvPr id="3" name="Picture 2">
            <a:extLst>
              <a:ext uri="{FF2B5EF4-FFF2-40B4-BE49-F238E27FC236}">
                <a16:creationId xmlns:a16="http://schemas.microsoft.com/office/drawing/2014/main" id="{C9628D72-CF24-A98F-BD87-FE18CBC64859}"/>
              </a:ext>
            </a:extLst>
          </p:cNvPr>
          <p:cNvPicPr>
            <a:picLocks noChangeAspect="1"/>
          </p:cNvPicPr>
          <p:nvPr/>
        </p:nvPicPr>
        <p:blipFill>
          <a:blip r:embed="rId4"/>
          <a:srcRect/>
          <a:stretch/>
        </p:blipFill>
        <p:spPr>
          <a:xfrm>
            <a:off x="2410477" y="4861008"/>
            <a:ext cx="1687042" cy="1687042"/>
          </a:xfrm>
          <a:prstGeom prst="rect">
            <a:avLst/>
          </a:prstGeom>
        </p:spPr>
      </p:pic>
      <p:sp>
        <p:nvSpPr>
          <p:cNvPr id="9" name="Title 1">
            <a:extLst>
              <a:ext uri="{FF2B5EF4-FFF2-40B4-BE49-F238E27FC236}">
                <a16:creationId xmlns:a16="http://schemas.microsoft.com/office/drawing/2014/main" id="{B34D11F4-B215-6EC2-9BAF-51DFCF0C5441}"/>
              </a:ext>
            </a:extLst>
          </p:cNvPr>
          <p:cNvSpPr txBox="1">
            <a:spLocks/>
          </p:cNvSpPr>
          <p:nvPr/>
        </p:nvSpPr>
        <p:spPr>
          <a:xfrm>
            <a:off x="678563" y="438777"/>
            <a:ext cx="6273382" cy="1905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Best Bandana Or </a:t>
            </a:r>
            <a:r>
              <a:rPr lang="en-US" dirty="0" err="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HEadband</a:t>
            </a:r>
            <a:endPar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3273705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07386-C753-93AB-ECAC-C3DC1A5BA7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3FA13-6DB6-6121-B86A-9CAF8BCE7B2D}"/>
              </a:ext>
            </a:extLst>
          </p:cNvPr>
          <p:cNvSpPr>
            <a:spLocks noGrp="1"/>
          </p:cNvSpPr>
          <p:nvPr>
            <p:ph type="title"/>
          </p:nvPr>
        </p:nvSpPr>
        <p:spPr>
          <a:xfrm>
            <a:off x="678563" y="438777"/>
            <a:ext cx="5122606" cy="1905000"/>
          </a:xfrm>
        </p:spPr>
        <p:txBody>
          <a:bodyPr vert="horz" lIns="91440" tIns="45720" rIns="91440" bIns="45720" rtlCol="0">
            <a:normAutofit/>
          </a:bodyPr>
          <a:lstStyle/>
          <a:p>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MR Angry</a:t>
            </a:r>
          </a:p>
        </p:txBody>
      </p:sp>
      <p:pic>
        <p:nvPicPr>
          <p:cNvPr id="5" name="Picture 4">
            <a:extLst>
              <a:ext uri="{FF2B5EF4-FFF2-40B4-BE49-F238E27FC236}">
                <a16:creationId xmlns:a16="http://schemas.microsoft.com/office/drawing/2014/main" id="{B59DAF67-84C2-03D4-DD27-489801B9157F}"/>
              </a:ext>
            </a:extLst>
          </p:cNvPr>
          <p:cNvPicPr>
            <a:picLocks noChangeAspect="1"/>
          </p:cNvPicPr>
          <p:nvPr/>
        </p:nvPicPr>
        <p:blipFill>
          <a:blip r:embed="rId3"/>
          <a:srcRect/>
          <a:stretch/>
        </p:blipFill>
        <p:spPr>
          <a:xfrm>
            <a:off x="311920" y="1583120"/>
            <a:ext cx="3111500" cy="4325743"/>
          </a:xfrm>
          <a:prstGeom prst="rect">
            <a:avLst/>
          </a:prstGeom>
        </p:spPr>
      </p:pic>
    </p:spTree>
    <p:extLst>
      <p:ext uri="{BB962C8B-B14F-4D97-AF65-F5344CB8AC3E}">
        <p14:creationId xmlns:p14="http://schemas.microsoft.com/office/powerpoint/2010/main" val="4210116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D3EC0-1CB7-0C24-2A7E-7AE6A50AC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390C05-DCA5-0616-BB1A-D62A1E2F09B6}"/>
              </a:ext>
            </a:extLst>
          </p:cNvPr>
          <p:cNvSpPr>
            <a:spLocks noGrp="1"/>
          </p:cNvSpPr>
          <p:nvPr>
            <p:ph type="title"/>
          </p:nvPr>
        </p:nvSpPr>
        <p:spPr>
          <a:xfrm>
            <a:off x="678563" y="438777"/>
            <a:ext cx="5122606" cy="1905000"/>
          </a:xfrm>
        </p:spPr>
        <p:txBody>
          <a:bodyPr vert="horz" lIns="91440" tIns="45720" rIns="91440" bIns="45720" rtlCol="0">
            <a:normAutofit/>
          </a:bodyPr>
          <a:lstStyle/>
          <a:p>
            <a:r>
              <a:rPr lang="en-US" strike="sngStrike"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MR</a:t>
            </a:r>
            <a:r>
              <a:rPr lang="en-US" dirty="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MRS Angry</a:t>
            </a:r>
          </a:p>
        </p:txBody>
      </p:sp>
      <p:sp>
        <p:nvSpPr>
          <p:cNvPr id="9" name="Content Placeholder 2">
            <a:extLst>
              <a:ext uri="{FF2B5EF4-FFF2-40B4-BE49-F238E27FC236}">
                <a16:creationId xmlns:a16="http://schemas.microsoft.com/office/drawing/2014/main" id="{2D246F5E-53DD-CDF4-A615-B9003F4C5628}"/>
              </a:ext>
            </a:extLst>
          </p:cNvPr>
          <p:cNvSpPr txBox="1">
            <a:spLocks/>
          </p:cNvSpPr>
          <p:nvPr/>
        </p:nvSpPr>
        <p:spPr>
          <a:xfrm>
            <a:off x="6424286" y="6272575"/>
            <a:ext cx="3643674" cy="540435"/>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1800" b="1" dirty="0"/>
              <a:t>Why??</a:t>
            </a:r>
          </a:p>
        </p:txBody>
      </p:sp>
      <p:sp>
        <p:nvSpPr>
          <p:cNvPr id="11" name="Content Placeholder 2">
            <a:extLst>
              <a:ext uri="{FF2B5EF4-FFF2-40B4-BE49-F238E27FC236}">
                <a16:creationId xmlns:a16="http://schemas.microsoft.com/office/drawing/2014/main" id="{4D16D74D-3E30-D47A-D092-42A4264E9B43}"/>
              </a:ext>
            </a:extLst>
          </p:cNvPr>
          <p:cNvSpPr txBox="1">
            <a:spLocks/>
          </p:cNvSpPr>
          <p:nvPr/>
        </p:nvSpPr>
        <p:spPr>
          <a:xfrm>
            <a:off x="7259444" y="6272574"/>
            <a:ext cx="4771918" cy="540435"/>
          </a:xfrm>
          <a:prstGeom prst="rect">
            <a:avLst/>
          </a:prstGeom>
        </p:spPr>
        <p:txBody>
          <a:bodyPr vert="horz" lIns="91440" tIns="45720" rIns="91440" bIns="45720" rtlCol="0" anchor="t">
            <a:normAutofit fontScale="925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1800" b="1" dirty="0"/>
              <a:t>Don’t get her angry… A picture tells a thousand words…</a:t>
            </a:r>
          </a:p>
        </p:txBody>
      </p:sp>
      <p:pic>
        <p:nvPicPr>
          <p:cNvPr id="4" name="Picture 3">
            <a:extLst>
              <a:ext uri="{FF2B5EF4-FFF2-40B4-BE49-F238E27FC236}">
                <a16:creationId xmlns:a16="http://schemas.microsoft.com/office/drawing/2014/main" id="{5A65C7D5-0C13-4B50-D98D-CC2270C4C645}"/>
              </a:ext>
            </a:extLst>
          </p:cNvPr>
          <p:cNvPicPr>
            <a:picLocks noChangeAspect="1"/>
          </p:cNvPicPr>
          <p:nvPr/>
        </p:nvPicPr>
        <p:blipFill>
          <a:blip r:embed="rId3"/>
          <a:srcRect/>
          <a:stretch/>
        </p:blipFill>
        <p:spPr>
          <a:xfrm>
            <a:off x="7259443" y="1391277"/>
            <a:ext cx="3014109" cy="4521163"/>
          </a:xfrm>
          <a:prstGeom prst="rect">
            <a:avLst/>
          </a:prstGeom>
        </p:spPr>
      </p:pic>
      <p:sp>
        <p:nvSpPr>
          <p:cNvPr id="7" name="Content Placeholder 2">
            <a:extLst>
              <a:ext uri="{FF2B5EF4-FFF2-40B4-BE49-F238E27FC236}">
                <a16:creationId xmlns:a16="http://schemas.microsoft.com/office/drawing/2014/main" id="{1B34E936-B53D-B869-30AA-77D22CF695C1}"/>
              </a:ext>
            </a:extLst>
          </p:cNvPr>
          <p:cNvSpPr>
            <a:spLocks noGrp="1"/>
          </p:cNvSpPr>
          <p:nvPr>
            <p:ph idx="1"/>
          </p:nvPr>
        </p:nvSpPr>
        <p:spPr>
          <a:xfrm>
            <a:off x="421897" y="4305300"/>
            <a:ext cx="4052730" cy="762001"/>
          </a:xfrm>
        </p:spPr>
        <p:txBody>
          <a:bodyPr vert="horz" lIns="91440" tIns="45720" rIns="91440" bIns="45720" rtlCol="0" anchor="t">
            <a:normAutofit fontScale="85000" lnSpcReduction="10000"/>
          </a:bodyPr>
          <a:lstStyle/>
          <a:p>
            <a:pPr marL="0" indent="0">
              <a:buNone/>
            </a:pPr>
            <a:r>
              <a:rPr lang="en-US" sz="3200" b="1" dirty="0">
                <a:gradFill flip="none" rotWithShape="1">
                  <a:gsLst>
                    <a:gs pos="0">
                      <a:sysClr val="window" lastClr="FFFFFF"/>
                    </a:gs>
                    <a:gs pos="100000">
                      <a:sysClr val="window" lastClr="FFFFFF">
                        <a:lumMod val="75000"/>
                      </a:sysClr>
                    </a:gs>
                  </a:gsLst>
                  <a:lin ang="5580000" scaled="0"/>
                  <a:tileRect/>
                </a:gradFill>
              </a:rPr>
              <a:t>Winner – Mary Hennessy</a:t>
            </a:r>
          </a:p>
        </p:txBody>
      </p:sp>
      <p:pic>
        <p:nvPicPr>
          <p:cNvPr id="5" name="Picture 4">
            <a:extLst>
              <a:ext uri="{FF2B5EF4-FFF2-40B4-BE49-F238E27FC236}">
                <a16:creationId xmlns:a16="http://schemas.microsoft.com/office/drawing/2014/main" id="{5A270204-1F7D-716F-1812-0BD44C515A7C}"/>
              </a:ext>
            </a:extLst>
          </p:cNvPr>
          <p:cNvPicPr>
            <a:picLocks noChangeAspect="1"/>
          </p:cNvPicPr>
          <p:nvPr/>
        </p:nvPicPr>
        <p:blipFill>
          <a:blip r:embed="rId4"/>
          <a:srcRect/>
          <a:stretch/>
        </p:blipFill>
        <p:spPr>
          <a:xfrm>
            <a:off x="2766632" y="4946498"/>
            <a:ext cx="948737" cy="1264982"/>
          </a:xfrm>
          <a:prstGeom prst="rect">
            <a:avLst/>
          </a:prstGeom>
        </p:spPr>
      </p:pic>
      <p:sp>
        <p:nvSpPr>
          <p:cNvPr id="6" name="Content Placeholder 2">
            <a:extLst>
              <a:ext uri="{FF2B5EF4-FFF2-40B4-BE49-F238E27FC236}">
                <a16:creationId xmlns:a16="http://schemas.microsoft.com/office/drawing/2014/main" id="{6B5A0EBE-1C48-4D41-12A1-C5E04F914CCE}"/>
              </a:ext>
            </a:extLst>
          </p:cNvPr>
          <p:cNvSpPr txBox="1">
            <a:spLocks/>
          </p:cNvSpPr>
          <p:nvPr/>
        </p:nvSpPr>
        <p:spPr>
          <a:xfrm>
            <a:off x="261174" y="4988425"/>
            <a:ext cx="3643674" cy="590565"/>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1800" b="1" dirty="0"/>
              <a:t>Awarded Hulk Plushy!</a:t>
            </a:r>
          </a:p>
        </p:txBody>
      </p:sp>
    </p:spTree>
    <p:extLst>
      <p:ext uri="{BB962C8B-B14F-4D97-AF65-F5344CB8AC3E}">
        <p14:creationId xmlns:p14="http://schemas.microsoft.com/office/powerpoint/2010/main" val="354767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7" grpId="0" build="p"/>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25457-B67A-439D-3DA2-2861844E2C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8707C-627F-D486-ADEB-5A3CFF641DA4}"/>
              </a:ext>
            </a:extLst>
          </p:cNvPr>
          <p:cNvSpPr>
            <a:spLocks noGrp="1"/>
          </p:cNvSpPr>
          <p:nvPr>
            <p:ph type="title"/>
          </p:nvPr>
        </p:nvSpPr>
        <p:spPr>
          <a:xfrm>
            <a:off x="643191" y="609600"/>
            <a:ext cx="4818943" cy="1905000"/>
          </a:xfrm>
        </p:spPr>
        <p:txBody>
          <a:bodyPr vert="horz" lIns="91440" tIns="45720" rIns="91440" bIns="45720" rtlCol="0">
            <a:normAutofit/>
          </a:bodyPr>
          <a:lstStyle/>
          <a:p>
            <a:r>
              <a:rPr lang="en-US" sz="2800" dirty="0">
                <a:effectLst>
                  <a:glow rad="38100">
                    <a:schemeClr val="bg1">
                      <a:lumMod val="65000"/>
                      <a:lumOff val="35000"/>
                      <a:alpha val="50000"/>
                    </a:schemeClr>
                  </a:glow>
                  <a:outerShdw blurRad="28575" dist="31750" dir="13200000" algn="tl" rotWithShape="0">
                    <a:srgbClr val="000000">
                      <a:alpha val="25000"/>
                    </a:srgbClr>
                  </a:outerShdw>
                </a:effectLst>
              </a:rPr>
              <a:t>President’s Award – Club Person of the Year</a:t>
            </a:r>
          </a:p>
        </p:txBody>
      </p:sp>
      <p:sp>
        <p:nvSpPr>
          <p:cNvPr id="3" name="Content Placeholder 2">
            <a:extLst>
              <a:ext uri="{FF2B5EF4-FFF2-40B4-BE49-F238E27FC236}">
                <a16:creationId xmlns:a16="http://schemas.microsoft.com/office/drawing/2014/main" id="{4FD14559-DCAE-4B48-C583-1011905B1D7F}"/>
              </a:ext>
            </a:extLst>
          </p:cNvPr>
          <p:cNvSpPr txBox="1">
            <a:spLocks/>
          </p:cNvSpPr>
          <p:nvPr/>
        </p:nvSpPr>
        <p:spPr>
          <a:xfrm>
            <a:off x="643191" y="3308350"/>
            <a:ext cx="3756500" cy="540435"/>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2800" b="1" dirty="0"/>
              <a:t>Winner – Josh Newell</a:t>
            </a:r>
          </a:p>
        </p:txBody>
      </p:sp>
      <p:pic>
        <p:nvPicPr>
          <p:cNvPr id="7" name="Picture 6">
            <a:extLst>
              <a:ext uri="{FF2B5EF4-FFF2-40B4-BE49-F238E27FC236}">
                <a16:creationId xmlns:a16="http://schemas.microsoft.com/office/drawing/2014/main" id="{25648C1F-107A-7295-AC72-3DAA4E062150}"/>
              </a:ext>
            </a:extLst>
          </p:cNvPr>
          <p:cNvPicPr>
            <a:picLocks noChangeAspect="1"/>
          </p:cNvPicPr>
          <p:nvPr/>
        </p:nvPicPr>
        <p:blipFill>
          <a:blip r:embed="rId2"/>
          <a:stretch>
            <a:fillRect/>
          </a:stretch>
        </p:blipFill>
        <p:spPr>
          <a:xfrm>
            <a:off x="7932840" y="368300"/>
            <a:ext cx="2413000" cy="5880100"/>
          </a:xfrm>
          <a:prstGeom prst="rect">
            <a:avLst/>
          </a:prstGeom>
        </p:spPr>
      </p:pic>
      <p:sp>
        <p:nvSpPr>
          <p:cNvPr id="8" name="Title 1">
            <a:extLst>
              <a:ext uri="{FF2B5EF4-FFF2-40B4-BE49-F238E27FC236}">
                <a16:creationId xmlns:a16="http://schemas.microsoft.com/office/drawing/2014/main" id="{BDCD73F4-2A4A-0556-7383-43FE630B2394}"/>
              </a:ext>
            </a:extLst>
          </p:cNvPr>
          <p:cNvSpPr txBox="1">
            <a:spLocks/>
          </p:cNvSpPr>
          <p:nvPr/>
        </p:nvSpPr>
        <p:spPr>
          <a:xfrm>
            <a:off x="596718" y="4830191"/>
            <a:ext cx="3802973" cy="102870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1800" dirty="0">
                <a:effectLst>
                  <a:glow rad="38100">
                    <a:schemeClr val="bg1">
                      <a:lumMod val="65000"/>
                      <a:lumOff val="35000"/>
                      <a:alpha val="50000"/>
                    </a:schemeClr>
                  </a:glow>
                  <a:outerShdw blurRad="28575" dist="31750" dir="13200000" algn="tl" rotWithShape="0">
                    <a:srgbClr val="000000">
                      <a:alpha val="25000"/>
                    </a:srgbClr>
                  </a:outerShdw>
                </a:effectLst>
              </a:rPr>
              <a:t>Always Going above what is asked…</a:t>
            </a:r>
          </a:p>
        </p:txBody>
      </p:sp>
    </p:spTree>
    <p:extLst>
      <p:ext uri="{BB962C8B-B14F-4D97-AF65-F5344CB8AC3E}">
        <p14:creationId xmlns:p14="http://schemas.microsoft.com/office/powerpoint/2010/main" val="160556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9042A-AE11-287E-5F26-634268D191F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4708330-AA7D-A670-6380-9FC1B22AF06D}"/>
              </a:ext>
            </a:extLst>
          </p:cNvPr>
          <p:cNvSpPr>
            <a:spLocks noGrp="1"/>
          </p:cNvSpPr>
          <p:nvPr>
            <p:ph type="title"/>
          </p:nvPr>
        </p:nvSpPr>
        <p:spPr>
          <a:xfrm>
            <a:off x="343865" y="1071169"/>
            <a:ext cx="5122606" cy="1905000"/>
          </a:xfrm>
        </p:spPr>
        <p:txBody>
          <a:bodyPr vert="horz" lIns="91440" tIns="45720" rIns="91440" bIns="45720" rtlCol="0">
            <a:normAutofit/>
          </a:bodyPr>
          <a:lstStyle/>
          <a:p>
            <a:r>
              <a:rPr lang="en-US" sz="4400" b="1">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Special thanks</a:t>
            </a:r>
            <a:r>
              <a:rPr lang="en-US" sz="4400">
                <a:gradFill flip="none" rotWithShape="1">
                  <a:gsLst>
                    <a:gs pos="0">
                      <a:sysClr val="window" lastClr="FFFFFF"/>
                    </a:gs>
                    <a:gs pos="100000">
                      <a:sysClr val="window" lastClr="FFFFFF">
                        <a:lumMod val="65000"/>
                      </a:sys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 </a:t>
            </a:r>
          </a:p>
        </p:txBody>
      </p:sp>
      <p:sp>
        <p:nvSpPr>
          <p:cNvPr id="3" name="Content Placeholder 2">
            <a:extLst>
              <a:ext uri="{FF2B5EF4-FFF2-40B4-BE49-F238E27FC236}">
                <a16:creationId xmlns:a16="http://schemas.microsoft.com/office/drawing/2014/main" id="{C898817B-5D40-3826-EBC2-1BD40D3D023C}"/>
              </a:ext>
            </a:extLst>
          </p:cNvPr>
          <p:cNvSpPr txBox="1">
            <a:spLocks/>
          </p:cNvSpPr>
          <p:nvPr/>
        </p:nvSpPr>
        <p:spPr>
          <a:xfrm>
            <a:off x="5302558" y="612213"/>
            <a:ext cx="6200345" cy="5825839"/>
          </a:xfrm>
          <a:prstGeom prst="rect">
            <a:avLst/>
          </a:prstGeom>
        </p:spPr>
        <p:txBody>
          <a:bodyPr vert="horz" lIns="91440" tIns="45720" rIns="91440" bIns="45720" rtlCol="0" anchor="ctr">
            <a:normAutofit fontScale="925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194310">
              <a:buClr>
                <a:srgbClr val="FFFFFF"/>
              </a:buClr>
              <a:buFont typeface="Arial,Sans-Serif" panose="020B0604020202020204" pitchFamily="34" charset="0"/>
              <a:buChar char="•"/>
            </a:pPr>
            <a:r>
              <a:rPr lang="en-US" sz="2200" b="1" dirty="0">
                <a:gradFill flip="none">
                  <a:gsLst>
                    <a:gs pos="0">
                      <a:srgbClr val="FFFFFF"/>
                    </a:gs>
                    <a:gs pos="100000">
                      <a:srgbClr val="FFFFFF"/>
                    </a:gs>
                  </a:gsLst>
                  <a:lin ang="5580000" scaled="0"/>
                  <a:tileRect/>
                </a:gradFill>
              </a:rPr>
              <a:t>Audra Barclay – </a:t>
            </a:r>
            <a:r>
              <a:rPr lang="en-US" b="1" dirty="0">
                <a:gradFill flip="none">
                  <a:gsLst>
                    <a:gs pos="0">
                      <a:srgbClr val="FFFFFF"/>
                    </a:gs>
                    <a:gs pos="100000">
                      <a:srgbClr val="FFFFFF"/>
                    </a:gs>
                  </a:gsLst>
                  <a:lin ang="5580000" scaled="0"/>
                  <a:tileRect/>
                </a:gradFill>
              </a:rPr>
              <a:t>SL7 Photographer, Media</a:t>
            </a:r>
            <a:endParaRPr lang="en-US" sz="2200" b="1" dirty="0">
              <a:gradFill flip="none">
                <a:gsLst>
                  <a:gs pos="0">
                    <a:srgbClr val="FFFFFF"/>
                  </a:gs>
                  <a:gs pos="100000">
                    <a:srgbClr val="FFFFFF"/>
                  </a:gs>
                </a:gsLst>
                <a:lin ang="5580000" scaled="0"/>
                <a:tileRect/>
              </a:gradFill>
            </a:endParaRPr>
          </a:p>
          <a:p>
            <a:pPr marL="194310">
              <a:buClr>
                <a:srgbClr val="FFFFFF"/>
              </a:buClr>
              <a:buFont typeface="Arial,Sans-Serif" panose="020B0604020202020204" pitchFamily="34" charset="0"/>
              <a:buChar char="•"/>
            </a:pPr>
            <a:r>
              <a:rPr lang="en-US" sz="22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Archie Bowden </a:t>
            </a:r>
            <a:r>
              <a:rPr lang="en-US"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SL4 Media and Equipment</a:t>
            </a:r>
            <a:endParaRPr lang="en-US" sz="2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194310">
              <a:buClr>
                <a:srgbClr val="FFFFFF"/>
              </a:buClr>
              <a:buFont typeface="Arial,Sans-Serif" panose="020B0604020202020204" pitchFamily="34" charset="0"/>
              <a:buChar char="•"/>
            </a:pPr>
            <a:r>
              <a:rPr lang="en-US" sz="22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Yvie Dunn</a:t>
            </a:r>
          </a:p>
          <a:p>
            <a:pPr marL="651510" lvl="1">
              <a:buClr>
                <a:srgbClr val="FFFFFF"/>
              </a:buClr>
              <a:buFont typeface="Arial,Sans-Serif" panose="020B0604020202020204" pitchFamily="34" charset="0"/>
              <a:buChar char="•"/>
            </a:pPr>
            <a:r>
              <a:rPr lang="en-US" sz="20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W1 Captain</a:t>
            </a:r>
          </a:p>
          <a:p>
            <a:pPr marL="651510" lvl="1">
              <a:buClr>
                <a:srgbClr val="FFFFFF"/>
              </a:buClr>
              <a:buFont typeface="Arial,Sans-Serif" panose="020B0604020202020204" pitchFamily="34" charset="0"/>
              <a:buChar char="•"/>
            </a:pPr>
            <a:r>
              <a:rPr lang="en-US" sz="20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SL4 Coach</a:t>
            </a:r>
          </a:p>
          <a:p>
            <a:r>
              <a:rPr lang="en-US" sz="2200" b="1" dirty="0">
                <a:gradFill flip="none">
                  <a:gsLst>
                    <a:gs pos="0">
                      <a:srgbClr val="FFFFFF"/>
                    </a:gs>
                    <a:gs pos="100000">
                      <a:srgbClr val="FFFFFF"/>
                    </a:gs>
                  </a:gsLst>
                  <a:lin ang="5580000" scaled="0"/>
                  <a:tileRect/>
                </a:gradFill>
              </a:rPr>
              <a:t>Mary Hennessy</a:t>
            </a:r>
          </a:p>
          <a:p>
            <a:pPr lvl="1"/>
            <a:r>
              <a:rPr lang="en-US" sz="2000" b="1" dirty="0">
                <a:gradFill flip="none">
                  <a:gsLst>
                    <a:gs pos="0">
                      <a:srgbClr val="FFFFFF"/>
                    </a:gs>
                    <a:gs pos="100000">
                      <a:srgbClr val="FFFFFF"/>
                    </a:gs>
                  </a:gsLst>
                  <a:lin ang="5580000" scaled="0"/>
                  <a:tileRect/>
                </a:gradFill>
              </a:rPr>
              <a:t>SL4, SL7, W1 Team Manager</a:t>
            </a:r>
          </a:p>
          <a:p>
            <a:pPr lvl="1"/>
            <a:r>
              <a:rPr lang="en-US" sz="2000" b="1" dirty="0">
                <a:gradFill flip="none">
                  <a:gsLst>
                    <a:gs pos="0">
                      <a:srgbClr val="FFFFFF"/>
                    </a:gs>
                    <a:gs pos="100000">
                      <a:srgbClr val="FFFFFF"/>
                    </a:gs>
                  </a:gsLst>
                  <a:lin ang="5580000" scaled="0"/>
                  <a:tileRect/>
                </a:gradFill>
              </a:rPr>
              <a:t>Club Secretary</a:t>
            </a:r>
            <a:endParaRPr lang="en-US" sz="20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194310">
              <a:buClr>
                <a:srgbClr val="FFFFFF"/>
              </a:buClr>
              <a:buFont typeface="Arial,Sans-Serif" panose="020B0604020202020204" pitchFamily="34" charset="0"/>
              <a:buChar char="•"/>
            </a:pPr>
            <a:r>
              <a:rPr lang="en-US" sz="22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James Mills-Hicks </a:t>
            </a:r>
            <a:r>
              <a:rPr lang="en-US" sz="2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Social </a:t>
            </a:r>
            <a:r>
              <a:rPr lang="en-US" sz="2100" b="1" dirty="0">
                <a:gradFill flip="none">
                  <a:gsLst>
                    <a:gs pos="0">
                      <a:srgbClr val="FFFFFF"/>
                    </a:gs>
                    <a:gs pos="100000">
                      <a:srgbClr val="FFFFFF"/>
                    </a:gs>
                  </a:gsLst>
                  <a:lin ang="5580000" scaled="0"/>
                  <a:tileRect/>
                </a:gradFill>
              </a:rPr>
              <a:t>Media (Committee Member)</a:t>
            </a:r>
            <a:endParaRPr lang="en-US" sz="2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194310">
              <a:buClr>
                <a:srgbClr val="FFFFFF"/>
              </a:buClr>
              <a:buFont typeface="Arial,Sans-Serif" panose="020B0604020202020204" pitchFamily="34" charset="0"/>
              <a:buChar char="•"/>
            </a:pPr>
            <a:r>
              <a:rPr lang="en-US" sz="22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Brian Jones </a:t>
            </a:r>
            <a:r>
              <a:rPr lang="en-US" sz="2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Equipment </a:t>
            </a:r>
            <a:r>
              <a:rPr lang="en-US" sz="2100" b="1" dirty="0">
                <a:gradFill flip="none">
                  <a:gsLst>
                    <a:gs pos="0">
                      <a:srgbClr val="FFFFFF"/>
                    </a:gs>
                    <a:gs pos="100000">
                      <a:srgbClr val="FFFFFF"/>
                    </a:gs>
                  </a:gsLst>
                  <a:lin ang="5580000" scaled="0"/>
                  <a:tileRect/>
                </a:gradFill>
              </a:rPr>
              <a:t>(Committee Member)</a:t>
            </a:r>
            <a:endParaRPr lang="en-US"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pPr marL="194310">
              <a:buClr>
                <a:srgbClr val="FFFFFF"/>
              </a:buClr>
              <a:buFont typeface="Arial,Sans-Serif" panose="020B0604020202020204" pitchFamily="34" charset="0"/>
              <a:buChar char="•"/>
            </a:pPr>
            <a:r>
              <a:rPr lang="en-US" sz="22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Alice Newell </a:t>
            </a:r>
            <a:r>
              <a:rPr lang="en-US" sz="2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SL4 Media and Equipment</a:t>
            </a:r>
            <a:endParaRPr lang="en-US"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r>
              <a:rPr lang="en-US" sz="22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Josh Newell </a:t>
            </a:r>
            <a:r>
              <a:rPr lang="en-US" sz="2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W1 Coach</a:t>
            </a:r>
            <a:endParaRPr lang="en-US"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endParaRPr>
          </a:p>
          <a:p>
            <a:r>
              <a:rPr lang="en-US" sz="22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Les Simpson </a:t>
            </a:r>
            <a:r>
              <a:rPr lang="en-US" sz="2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Umpire</a:t>
            </a:r>
          </a:p>
          <a:p>
            <a:r>
              <a:rPr lang="en-US" sz="24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Michael Tran </a:t>
            </a:r>
            <a:r>
              <a:rPr lang="en-US" sz="2100" b="1" dirty="0">
                <a:gradFill flip="none">
                  <a:gsLst>
                    <a:gs pos="0">
                      <a:srgbClr val="FFFFFF"/>
                    </a:gs>
                    <a:gs pos="100000">
                      <a:srgbClr val="FFFFFF"/>
                    </a:gs>
                  </a:gsLst>
                  <a:lin ang="5580000" scaled="0"/>
                  <a:tileRect/>
                </a:gradFill>
                <a:effectLst>
                  <a:glow rad="38100">
                    <a:prstClr val="black">
                      <a:lumMod val="50000"/>
                      <a:lumOff val="50000"/>
                      <a:alpha val="20000"/>
                    </a:prstClr>
                  </a:glow>
                  <a:outerShdw blurRad="44450" dist="12700" dir="13860000" algn="tl" rotWithShape="0">
                    <a:srgbClr val="000000">
                      <a:alpha val="20000"/>
                    </a:srgbClr>
                  </a:outerShdw>
                </a:effectLst>
              </a:rPr>
              <a:t>– W1 coach </a:t>
            </a:r>
          </a:p>
        </p:txBody>
      </p:sp>
      <p:sp>
        <p:nvSpPr>
          <p:cNvPr id="2" name="Content Placeholder 2">
            <a:extLst>
              <a:ext uri="{FF2B5EF4-FFF2-40B4-BE49-F238E27FC236}">
                <a16:creationId xmlns:a16="http://schemas.microsoft.com/office/drawing/2014/main" id="{7323871F-5837-E12D-733C-2E30086574EC}"/>
              </a:ext>
            </a:extLst>
          </p:cNvPr>
          <p:cNvSpPr txBox="1">
            <a:spLocks/>
          </p:cNvSpPr>
          <p:nvPr/>
        </p:nvSpPr>
        <p:spPr>
          <a:xfrm>
            <a:off x="222537" y="5404187"/>
            <a:ext cx="3643674" cy="1322202"/>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1800" b="1" dirty="0"/>
              <a:t>As a thank you, the recipients </a:t>
            </a:r>
            <a:r>
              <a:rPr lang="en-US" sz="1800" b="1"/>
              <a:t>received gifts. </a:t>
            </a:r>
            <a:endParaRPr lang="en-US" sz="1800" b="1" dirty="0"/>
          </a:p>
        </p:txBody>
      </p:sp>
    </p:spTree>
    <p:extLst>
      <p:ext uri="{BB962C8B-B14F-4D97-AF65-F5344CB8AC3E}">
        <p14:creationId xmlns:p14="http://schemas.microsoft.com/office/powerpoint/2010/main" val="1893687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line in the grass&#10;&#10;Description automatically generated">
            <a:extLst>
              <a:ext uri="{FF2B5EF4-FFF2-40B4-BE49-F238E27FC236}">
                <a16:creationId xmlns:a16="http://schemas.microsoft.com/office/drawing/2014/main" id="{72D00CA2-D1CF-2F4D-CEFD-3E7538770744}"/>
              </a:ext>
            </a:extLst>
          </p:cNvPr>
          <p:cNvPicPr>
            <a:picLocks noChangeAspect="1"/>
          </p:cNvPicPr>
          <p:nvPr/>
        </p:nvPicPr>
        <p:blipFill rotWithShape="1">
          <a:blip r:embed="rId2">
            <a:alphaModFix amt="15000"/>
          </a:blip>
          <a:srcRect l="11825" r="21508"/>
          <a:stretch/>
        </p:blipFill>
        <p:spPr>
          <a:xfrm>
            <a:off x="20" y="0"/>
            <a:ext cx="12191980" cy="6858000"/>
          </a:xfrm>
          <a:prstGeom prst="rect">
            <a:avLst/>
          </a:prstGeom>
        </p:spPr>
      </p:pic>
      <p:sp>
        <p:nvSpPr>
          <p:cNvPr id="8" name="Title 1">
            <a:extLst>
              <a:ext uri="{FF2B5EF4-FFF2-40B4-BE49-F238E27FC236}">
                <a16:creationId xmlns:a16="http://schemas.microsoft.com/office/drawing/2014/main" id="{79CFC143-B7F8-938A-2C0F-EBEBFBE5253F}"/>
              </a:ext>
            </a:extLst>
          </p:cNvPr>
          <p:cNvSpPr>
            <a:spLocks noGrp="1"/>
          </p:cNvSpPr>
          <p:nvPr>
            <p:ph type="title"/>
          </p:nvPr>
        </p:nvSpPr>
        <p:spPr>
          <a:xfrm>
            <a:off x="6687961" y="830362"/>
            <a:ext cx="4798142" cy="2513753"/>
          </a:xfrm>
        </p:spPr>
        <p:txBody>
          <a:bodyPr vert="horz" lIns="91440" tIns="45720" rIns="91440" bIns="45720" rtlCol="0" anchor="b">
            <a:normAutofit/>
          </a:bodyPr>
          <a:lstStyle/>
          <a:p>
            <a:pPr algn="ctr"/>
            <a:r>
              <a:rPr lang="en-US" sz="4800">
                <a:effectLst>
                  <a:glow rad="38100">
                    <a:schemeClr val="bg1">
                      <a:lumMod val="65000"/>
                      <a:lumOff val="35000"/>
                      <a:alpha val="50000"/>
                    </a:schemeClr>
                  </a:glow>
                  <a:outerShdw blurRad="28575" dist="31750" dir="13200000" algn="tl" rotWithShape="0">
                    <a:srgbClr val="000000">
                      <a:alpha val="25000"/>
                    </a:srgbClr>
                  </a:outerShdw>
                </a:effectLst>
              </a:rPr>
              <a:t>Thank You</a:t>
            </a:r>
          </a:p>
        </p:txBody>
      </p:sp>
      <p:pic>
        <p:nvPicPr>
          <p:cNvPr id="10" name="Picture 9" descr="A black and white image of a bird&#10;&#10;Description automatically generated">
            <a:extLst>
              <a:ext uri="{FF2B5EF4-FFF2-40B4-BE49-F238E27FC236}">
                <a16:creationId xmlns:a16="http://schemas.microsoft.com/office/drawing/2014/main" id="{C07B35DC-1A5A-DCD8-AFDC-D1FFF796CD0F}"/>
              </a:ext>
            </a:extLst>
          </p:cNvPr>
          <p:cNvPicPr>
            <a:picLocks noChangeAspect="1"/>
          </p:cNvPicPr>
          <p:nvPr/>
        </p:nvPicPr>
        <p:blipFill>
          <a:blip r:embed="rId3"/>
          <a:stretch>
            <a:fillRect/>
          </a:stretch>
        </p:blipFill>
        <p:spPr>
          <a:xfrm>
            <a:off x="42040" y="2087239"/>
            <a:ext cx="5462001" cy="2034595"/>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6137760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10DABCF2E2E97459A9BED32438DB608" ma:contentTypeVersion="7" ma:contentTypeDescription="Create a new document." ma:contentTypeScope="" ma:versionID="4874c0a4eee1015b4b2fe8becd0e1e7e">
  <xsd:schema xmlns:xsd="http://www.w3.org/2001/XMLSchema" xmlns:xs="http://www.w3.org/2001/XMLSchema" xmlns:p="http://schemas.microsoft.com/office/2006/metadata/properties" xmlns:ns2="119af061-a8f5-4378-9e68-60b6fe66a367" targetNamespace="http://schemas.microsoft.com/office/2006/metadata/properties" ma:root="true" ma:fieldsID="268b8bd886d6a9205882e86bc733f034" ns2:_="">
    <xsd:import namespace="119af061-a8f5-4378-9e68-60b6fe66a3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9af061-a8f5-4378-9e68-60b6fe66a3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280B3BD-E595-4273-B20C-ADB2E99DE9BB}">
  <ds:schemaRefs>
    <ds:schemaRef ds:uri="http://schemas.microsoft.com/sharepoint/v3/contenttype/forms"/>
  </ds:schemaRefs>
</ds:datastoreItem>
</file>

<file path=customXml/itemProps2.xml><?xml version="1.0" encoding="utf-8"?>
<ds:datastoreItem xmlns:ds="http://schemas.openxmlformats.org/officeDocument/2006/customXml" ds:itemID="{47E133A0-AF0C-4532-A4DC-6C93D3AC2E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9af061-a8f5-4378-9e68-60b6fe66a3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CF2107-29D3-47D8-9088-A319495229EE}">
  <ds:schemaRefs>
    <ds:schemaRef ds:uri="http://www.w3.org/XML/1998/namespace"/>
    <ds:schemaRef ds:uri="http://schemas.microsoft.com/office/2006/metadata/properties"/>
    <ds:schemaRef ds:uri="119af061-a8f5-4378-9e68-60b6fe66a367"/>
    <ds:schemaRef ds:uri="http://schemas.microsoft.com/office/infopath/2007/PartnerControls"/>
    <ds:schemaRef ds:uri="http://purl.org/dc/terms/"/>
    <ds:schemaRef ds:uri="http://purl.org/dc/dcmitype/"/>
    <ds:schemaRef ds:uri="http://purl.org/dc/elements/1.1/"/>
    <ds:schemaRef ds:uri="http://schemas.microsoft.com/office/2006/documentManagement/types"/>
    <ds:schemaRef ds:uri="http://schemas.openxmlformats.org/package/2006/metadata/core-properties"/>
  </ds:schemaRefs>
</ds:datastoreItem>
</file>

<file path=docMetadata/LabelInfo.xml><?xml version="1.0" encoding="utf-8"?>
<clbl:labelList xmlns:clbl="http://schemas.microsoft.com/office/2020/mipLabelMetadata">
  <clbl:label id="{1f729bea-2c48-4a13-94cd-97f7a36e35d4}" enabled="0" method="" siteId="{1f729bea-2c48-4a13-94cd-97f7a36e35d4}" removed="1"/>
</clbl:labelList>
</file>

<file path=docProps/app.xml><?xml version="1.0" encoding="utf-8"?>
<Properties xmlns="http://schemas.openxmlformats.org/officeDocument/2006/extended-properties" xmlns:vt="http://schemas.openxmlformats.org/officeDocument/2006/docPropsVTypes">
  <Template>Mesh</Template>
  <TotalTime>1096</TotalTime>
  <Words>691</Words>
  <Application>Microsoft Macintosh PowerPoint</Application>
  <PresentationFormat>Widescreen</PresentationFormat>
  <Paragraphs>168</Paragraphs>
  <Slides>32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Aptos</vt:lpstr>
      <vt:lpstr>Arial</vt:lpstr>
      <vt:lpstr>Arial,Sans-Serif</vt:lpstr>
      <vt:lpstr>Century Gothic</vt:lpstr>
      <vt:lpstr>Mesh</vt:lpstr>
      <vt:lpstr>Presentation Night 2026</vt:lpstr>
      <vt:lpstr>Agenda</vt:lpstr>
      <vt:lpstr>Welcome</vt:lpstr>
      <vt:lpstr>Special thanks </vt:lpstr>
      <vt:lpstr>Special thanks </vt:lpstr>
      <vt:lpstr>Men’s SL4</vt:lpstr>
      <vt:lpstr>Women’s 1st Grade</vt:lpstr>
      <vt:lpstr>Men’s SL7</vt:lpstr>
      <vt:lpstr>Wests Family Time 2026</vt:lpstr>
      <vt:lpstr>VideoS</vt:lpstr>
      <vt:lpstr>Life Members</vt:lpstr>
      <vt:lpstr>Trophies</vt:lpstr>
      <vt:lpstr>Frank Polidoros Memorial Trophy for Best and Fairest</vt:lpstr>
      <vt:lpstr>John Punch Memorial Trophy for Guts and Determination</vt:lpstr>
      <vt:lpstr>Ken gardner Memorial Trophy for Most Improved</vt:lpstr>
      <vt:lpstr>CAPTAIN’s Award</vt:lpstr>
      <vt:lpstr>CAPTAIN’s Award</vt:lpstr>
      <vt:lpstr>CAPTAIN’s Award</vt:lpstr>
      <vt:lpstr>Managers Award</vt:lpstr>
      <vt:lpstr>President’s Awards</vt:lpstr>
      <vt:lpstr>Breaking his thumb in a game – But wait…</vt:lpstr>
      <vt:lpstr>PowerPoint Presentation</vt:lpstr>
      <vt:lpstr>PowerPoint Presentation</vt:lpstr>
      <vt:lpstr>PowerPoint Presentation</vt:lpstr>
      <vt:lpstr>Best Bandana Or HEadband</vt:lpstr>
      <vt:lpstr>PowerPoint Presentation</vt:lpstr>
      <vt:lpstr>PowerPoint Presentation</vt:lpstr>
      <vt:lpstr>MR Angry</vt:lpstr>
      <vt:lpstr>MR MRS Angry</vt:lpstr>
      <vt:lpstr>President’s Award – Club Person of the Year</vt:lpstr>
      <vt:lpstr>Special thanks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 Byrnes</dc:creator>
  <cp:lastModifiedBy>Ric Byrnes</cp:lastModifiedBy>
  <cp:revision>57</cp:revision>
  <dcterms:created xsi:type="dcterms:W3CDTF">2023-10-05T01:49:14Z</dcterms:created>
  <dcterms:modified xsi:type="dcterms:W3CDTF">2026-10-03T02:03:44Z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0x010100D10DABCF2E2E97459A9BED32438DB608</vt:lpwstr>
  </property>
  <property fmtid="{D5CDD505-2E9C-101B-9397-08002B2CF9AE}" pid="3" name="Order">
    <vt:r8>206700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ies>
</file>