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1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65" r:id="rId5"/>
    <p:sldId id="257" r:id="rId6"/>
    <p:sldId id="271" r:id="rId7"/>
    <p:sldId id="288" r:id="rId8"/>
    <p:sldId id="312" r:id="rId9"/>
    <p:sldId id="323" r:id="rId10"/>
    <p:sldId id="324" r:id="rId11"/>
    <p:sldId id="272" r:id="rId12"/>
    <p:sldId id="331" r:id="rId13"/>
    <p:sldId id="328" r:id="rId14"/>
    <p:sldId id="315" r:id="rId15"/>
    <p:sldId id="318" r:id="rId16"/>
    <p:sldId id="319" r:id="rId17"/>
    <p:sldId id="320" r:id="rId18"/>
    <p:sldId id="321" r:id="rId19"/>
    <p:sldId id="276" r:id="rId20"/>
    <p:sldId id="333" r:id="rId21"/>
    <p:sldId id="332" r:id="rId22"/>
    <p:sldId id="274" r:id="rId23"/>
    <p:sldId id="325" r:id="rId24"/>
    <p:sldId id="335" r:id="rId25"/>
    <p:sldId id="334" r:id="rId26"/>
    <p:sldId id="329" r:id="rId27"/>
    <p:sldId id="336" r:id="rId28"/>
    <p:sldId id="337" r:id="rId29"/>
    <p:sldId id="330" r:id="rId30"/>
    <p:sldId id="338" r:id="rId31"/>
    <p:sldId id="344" r:id="rId32"/>
    <p:sldId id="326" r:id="rId33"/>
    <p:sldId id="343" r:id="rId34"/>
    <p:sldId id="342" r:id="rId35"/>
    <p:sldId id="339" r:id="rId36"/>
    <p:sldId id="311" r:id="rId37"/>
    <p:sldId id="301" r:id="rId38"/>
    <p:sldId id="29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97DB4-1298-F4BF-06C3-FA6960BD990D}" v="312" dt="2025-10-09T13:41:40.481"/>
    <p1510:client id="{050B7A06-78F9-8049-9366-DBC938A88674}" v="410" dt="2025-10-09T21:29:05.004"/>
    <p1510:client id="{8AAD925D-0ECD-C98F-3A88-2317905121E2}" v="22" dt="2025-10-09T10:19:26.886"/>
    <p1510:client id="{E05BEEBD-7AB2-FDD5-B628-FE0735B3EDC6}" v="32" dt="2025-10-09T08:51:05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7"/>
    <p:restoredTop sz="94598"/>
  </p:normalViewPr>
  <p:slideViewPr>
    <p:cSldViewPr snapToGrid="0">
      <p:cViewPr varScale="1">
        <p:scale>
          <a:sx n="99" d="100"/>
          <a:sy n="99" d="100"/>
        </p:scale>
        <p:origin x="20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1376D6-3DD8-40AF-A804-8E8FE7F307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89C3E-42A6-40BB-3F09-15636D8072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A3819-F93B-1B46-B615-E4DDC9338854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04DBF-9338-BA60-C0B6-0687427D62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0B7C2-5DE8-A0B9-D5B3-4A23C297E9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E9E75-B3A5-B945-A361-E01C0F5A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7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86BD7-D619-DF46-B667-1940B37DC05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CE766-E975-1B4D-8060-6D0A5C1DE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2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D7471-2337-3946-9C0A-AAE44C9620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4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E766-E975-1B4D-8060-6D0A5C1DEA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0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D7471-2337-3946-9C0A-AAE44C9620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47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74AD7-4301-41BF-3F2C-0E8E1541F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8CFF90-3E40-BBC3-572C-D5398548F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A8DD2-F8BB-199A-C3F0-C35F9E9B3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491D1-898D-D4CD-7962-6FF23EA3E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D7471-2337-3946-9C0A-AAE44C9620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2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D67FB-F180-A8E7-BE1A-BCFA6A0D6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2EA1C5-4BE8-C93C-5112-0211914D4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EDAC9C-3B62-449B-565A-3A74AE11E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0543B-3351-E61C-B44C-8CA13410AB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D7471-2337-3946-9C0A-AAE44C9620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64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F1CAF-7383-E33F-0A99-7268254DB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814C6-83F8-E7CB-94FC-503718543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9937E7-AB5D-9469-19C5-9ECB2D8F8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D4FAB-1698-DC59-D461-96FE3C2A8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D7471-2337-3946-9C0A-AAE44C9620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36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3455A-E673-7A97-BC46-5A9CAAF2A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FDD37-6A02-286B-1AAF-7A11944C0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E27CA-74FC-6FA5-3068-23E42EB84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5ECC4-EF16-3863-4523-E183696D8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D7471-2337-3946-9C0A-AAE44C9620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3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../MacDrive/Wests/Video/Wests%20SL5%20.mp4" TargetMode="External"/><Relationship Id="rId2" Type="http://schemas.openxmlformats.org/officeDocument/2006/relationships/hyperlink" Target="../MacDrive/Wests/Video/Season%2025%20Friday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logo with a crow and crossed hockey sticks&#10;&#10;Description automatically generated">
            <a:extLst>
              <a:ext uri="{FF2B5EF4-FFF2-40B4-BE49-F238E27FC236}">
                <a16:creationId xmlns:a16="http://schemas.microsoft.com/office/drawing/2014/main" id="{1E9F0965-C21B-B662-88C9-143CA4A91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3000"/>
          </a:blip>
          <a:srcRect t="21448" b="22302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496C8-6959-CBDC-05F6-B27500F5C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3651624"/>
            <a:ext cx="10668000" cy="1775010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Presentation Night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4E026-B4EE-8F45-822B-8FCFC650C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5426635"/>
            <a:ext cx="10668000" cy="797860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WESTERN SUBURBS DISTRICT HOCKEY CLUB</a:t>
            </a:r>
          </a:p>
        </p:txBody>
      </p:sp>
    </p:spTree>
    <p:extLst>
      <p:ext uri="{BB962C8B-B14F-4D97-AF65-F5344CB8AC3E}">
        <p14:creationId xmlns:p14="http://schemas.microsoft.com/office/powerpoint/2010/main" val="163895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2EC2C-CA72-61C1-8E43-2C5AFA59E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BF795-6E63-6663-50DB-E7B87BCE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282" y="780287"/>
            <a:ext cx="3643674" cy="6077713"/>
          </a:xfrm>
        </p:spPr>
        <p:txBody>
          <a:bodyPr>
            <a:normAutofit/>
          </a:bodyPr>
          <a:lstStyle/>
          <a:p>
            <a:r>
              <a:rPr lang="en-AU" sz="1600" b="1" dirty="0"/>
              <a:t>D. </a:t>
            </a:r>
            <a:r>
              <a:rPr lang="en-AU" sz="1600" b="1" dirty="0" err="1"/>
              <a:t>Chillmaid</a:t>
            </a:r>
            <a:endParaRPr lang="en-AU" sz="1600" b="1" dirty="0"/>
          </a:p>
          <a:p>
            <a:r>
              <a:rPr lang="en-AU" sz="1600" b="1" dirty="0"/>
              <a:t>K. Clifton</a:t>
            </a:r>
          </a:p>
          <a:p>
            <a:r>
              <a:rPr lang="en-AU" sz="1600" b="1" dirty="0"/>
              <a:t>V. Dang</a:t>
            </a:r>
          </a:p>
          <a:p>
            <a:r>
              <a:rPr lang="en-AU" sz="1600" b="1" dirty="0"/>
              <a:t>I. Eagleson</a:t>
            </a:r>
          </a:p>
          <a:p>
            <a:r>
              <a:rPr lang="en-AU" sz="1600" b="1" dirty="0"/>
              <a:t>K. Gardner</a:t>
            </a:r>
          </a:p>
          <a:p>
            <a:r>
              <a:rPr lang="en-AU" sz="1600" b="1" dirty="0"/>
              <a:t>J. Hailstone</a:t>
            </a:r>
          </a:p>
          <a:p>
            <a:r>
              <a:rPr lang="en-AU" sz="1600" b="1" dirty="0"/>
              <a:t>G. McKay</a:t>
            </a:r>
          </a:p>
          <a:p>
            <a:r>
              <a:rPr lang="en-AU" sz="1600" b="1" dirty="0"/>
              <a:t>F. </a:t>
            </a:r>
            <a:r>
              <a:rPr lang="en-AU" sz="1600" b="1" dirty="0" err="1"/>
              <a:t>Polodorus</a:t>
            </a:r>
            <a:endParaRPr lang="en-AU" sz="1600" b="1" dirty="0"/>
          </a:p>
          <a:p>
            <a:r>
              <a:rPr lang="en-AU" sz="1600" b="1" dirty="0"/>
              <a:t>J. Punch</a:t>
            </a:r>
          </a:p>
          <a:p>
            <a:r>
              <a:rPr lang="en-AU" sz="1600" b="1" dirty="0"/>
              <a:t>J. Robinson</a:t>
            </a:r>
          </a:p>
          <a:p>
            <a:r>
              <a:rPr lang="en-AU" sz="1600" b="1" dirty="0"/>
              <a:t>D. Russell</a:t>
            </a:r>
          </a:p>
          <a:p>
            <a:r>
              <a:rPr lang="en-AU" sz="1600" b="1" dirty="0"/>
              <a:t>G. </a:t>
            </a:r>
            <a:r>
              <a:rPr lang="en-AU" sz="1600" b="1" dirty="0" err="1"/>
              <a:t>Stidwell</a:t>
            </a:r>
            <a:endParaRPr lang="en-AU" sz="1600" b="1" dirty="0"/>
          </a:p>
          <a:p>
            <a:r>
              <a:rPr lang="en-AU" sz="1600" b="1" dirty="0"/>
              <a:t>P. Stokes</a:t>
            </a:r>
          </a:p>
          <a:p>
            <a:r>
              <a:rPr lang="en-AU" sz="1600" b="1" dirty="0"/>
              <a:t>A. Torr</a:t>
            </a:r>
            <a:endParaRPr lang="en-AU" sz="9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026020-F6A4-7EB7-F869-E15F2AE15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394" y="130437"/>
            <a:ext cx="5122606" cy="9439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Life Members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BE2365-4BC0-8A05-DBEC-F4C1B176D4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0710" y="1169055"/>
            <a:ext cx="4283039" cy="4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35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2EC2C-CA72-61C1-8E43-2C5AFA59E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F090-B187-B893-F478-CF7AB71F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b="1" dirty="0"/>
              <a:t>Trophies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BF795-6E63-6663-50DB-E7B87BCE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32" y="1820862"/>
            <a:ext cx="3643674" cy="3216276"/>
          </a:xfrm>
        </p:spPr>
        <p:txBody>
          <a:bodyPr>
            <a:normAutofit/>
          </a:bodyPr>
          <a:lstStyle/>
          <a:p>
            <a:pPr marL="651510" lvl="1">
              <a:buFont typeface="Arial" panose="020B0604020202020204" pitchFamily="34" charset="0"/>
              <a:buChar char="•"/>
            </a:pPr>
            <a:r>
              <a:rPr lang="en-US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Most Goals Scored</a:t>
            </a:r>
            <a:endParaRPr lang="en-US"/>
          </a:p>
          <a:p>
            <a:pPr marL="651510" lvl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Best and Fairest</a:t>
            </a:r>
            <a:endParaRPr lang="en-US"/>
          </a:p>
          <a:p>
            <a:pPr marL="651510" lvl="1" indent="-285750">
              <a:buFont typeface="Arial" panose="020B0604020202020204" pitchFamily="34" charset="0"/>
              <a:buChar char="•"/>
            </a:pPr>
            <a:r>
              <a:rPr lang="en-US" b="1"/>
              <a:t>Guts and Determination</a:t>
            </a:r>
          </a:p>
          <a:p>
            <a:pPr marL="651510" lvl="1" indent="-285750">
              <a:buFont typeface="Arial" panose="020B0604020202020204" pitchFamily="34" charset="0"/>
              <a:buChar char="•"/>
            </a:pPr>
            <a:r>
              <a:rPr lang="en-US" b="1"/>
              <a:t>Most Improved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73D9BE-2407-F489-AB8E-DC0577168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43" r="15618" b="-1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5124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00348-B3C6-2102-F44A-0DCB13C6D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AE8B-A6CF-DE4C-9B6F-1D1C9AA29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" y="0"/>
            <a:ext cx="12113111" cy="149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Iris Eagleson memorial trophy</a:t>
            </a:r>
            <a:b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4400" b="1" cap="none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for</a:t>
            </a:r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highest goal scorer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9584D-EEF2-A825-6050-E0F42F9E5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68" y="1443702"/>
            <a:ext cx="1707713" cy="5660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 algn="ctr"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SL5 -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6BDBB0-9A23-60FD-CF01-EB493BB9422B}"/>
              </a:ext>
            </a:extLst>
          </p:cNvPr>
          <p:cNvSpPr txBox="1">
            <a:spLocks/>
          </p:cNvSpPr>
          <p:nvPr/>
        </p:nvSpPr>
        <p:spPr>
          <a:xfrm>
            <a:off x="7034540" y="1467907"/>
            <a:ext cx="1328251" cy="5418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/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SL7 - </a:t>
            </a:r>
          </a:p>
        </p:txBody>
      </p:sp>
      <p:pic>
        <p:nvPicPr>
          <p:cNvPr id="5" name="Picture 4" descr="A person wearing a medal&#10;&#10;AI-generated content may be incorrect.">
            <a:extLst>
              <a:ext uri="{FF2B5EF4-FFF2-40B4-BE49-F238E27FC236}">
                <a16:creationId xmlns:a16="http://schemas.microsoft.com/office/drawing/2014/main" id="{46B2D9F8-C677-A502-5B84-D82AA7071F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21" r="4621"/>
          <a:stretch>
            <a:fillRect/>
          </a:stretch>
        </p:blipFill>
        <p:spPr>
          <a:xfrm>
            <a:off x="1133785" y="2058169"/>
            <a:ext cx="3416888" cy="441119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99DF12-C12B-3E86-D6BD-621D5A3FDD41}"/>
              </a:ext>
            </a:extLst>
          </p:cNvPr>
          <p:cNvSpPr txBox="1">
            <a:spLocks/>
          </p:cNvSpPr>
          <p:nvPr/>
        </p:nvSpPr>
        <p:spPr>
          <a:xfrm>
            <a:off x="2050323" y="1457149"/>
            <a:ext cx="3259568" cy="566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Michael Tran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60C1BB-1638-0FD7-3A85-97378C49E76D}"/>
              </a:ext>
            </a:extLst>
          </p:cNvPr>
          <p:cNvSpPr txBox="1">
            <a:spLocks/>
          </p:cNvSpPr>
          <p:nvPr/>
        </p:nvSpPr>
        <p:spPr>
          <a:xfrm>
            <a:off x="8248365" y="1467907"/>
            <a:ext cx="3259568" cy="566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Vu Dang</a:t>
            </a:r>
          </a:p>
        </p:txBody>
      </p:sp>
      <p:pic>
        <p:nvPicPr>
          <p:cNvPr id="8" name="Picture 7" descr="A person in a black and white shirt&#10;&#10;AI-generated content may be incorrect.">
            <a:extLst>
              <a:ext uri="{FF2B5EF4-FFF2-40B4-BE49-F238E27FC236}">
                <a16:creationId xmlns:a16="http://schemas.microsoft.com/office/drawing/2014/main" id="{B4E2A26F-1E92-927A-0451-065092048A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98" r="6698"/>
          <a:stretch>
            <a:fillRect/>
          </a:stretch>
        </p:blipFill>
        <p:spPr>
          <a:xfrm>
            <a:off x="7245921" y="2033964"/>
            <a:ext cx="3416888" cy="441119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367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ADA7C-628E-5CA1-E1B4-2B19DEE4F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EBF2-CEA9-D751-BB97-E13C500A1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30" y="0"/>
            <a:ext cx="12113111" cy="14433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Frank </a:t>
            </a:r>
            <a:r>
              <a:rPr lang="en-US" sz="4400" b="1" dirty="0" err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Polidoros</a:t>
            </a:r>
            <a:r>
              <a:rPr lang="en-US" sz="44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Memorial Trophy</a:t>
            </a:r>
            <a:br>
              <a:rPr lang="en-US" sz="44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400" b="1" cap="none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for</a:t>
            </a:r>
            <a:r>
              <a:rPr lang="en-US" sz="44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 Best and Fairest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73802-F0EA-81F4-6C4B-CD33667CE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68" y="1443702"/>
            <a:ext cx="1707713" cy="5660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 algn="ctr">
              <a:buNone/>
            </a:pPr>
            <a:r>
              <a:rPr lang="en-US" sz="3200" b="1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SL5 -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620A0B-C9D6-3C38-8C61-7A66AE163D0E}"/>
              </a:ext>
            </a:extLst>
          </p:cNvPr>
          <p:cNvSpPr txBox="1">
            <a:spLocks/>
          </p:cNvSpPr>
          <p:nvPr/>
        </p:nvSpPr>
        <p:spPr>
          <a:xfrm>
            <a:off x="7034540" y="1467907"/>
            <a:ext cx="1328251" cy="5418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/>
              <a:buNone/>
            </a:pPr>
            <a:r>
              <a:rPr lang="en-US" sz="3200" b="1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SL7 - </a:t>
            </a:r>
          </a:p>
        </p:txBody>
      </p:sp>
      <p:pic>
        <p:nvPicPr>
          <p:cNvPr id="5" name="Picture 4" descr="A person in a black and white jersey&#10;&#10;AI-generated content may be incorrect.">
            <a:extLst>
              <a:ext uri="{FF2B5EF4-FFF2-40B4-BE49-F238E27FC236}">
                <a16:creationId xmlns:a16="http://schemas.microsoft.com/office/drawing/2014/main" id="{50B6BF1E-01AE-4B60-1B0B-4D60D048B7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8" b="328"/>
          <a:stretch>
            <a:fillRect/>
          </a:stretch>
        </p:blipFill>
        <p:spPr>
          <a:xfrm>
            <a:off x="1133785" y="2058169"/>
            <a:ext cx="3416888" cy="441119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E967DF-16AB-BC19-068C-804DFA72F41D}"/>
              </a:ext>
            </a:extLst>
          </p:cNvPr>
          <p:cNvSpPr txBox="1">
            <a:spLocks/>
          </p:cNvSpPr>
          <p:nvPr/>
        </p:nvSpPr>
        <p:spPr>
          <a:xfrm>
            <a:off x="2050323" y="1446106"/>
            <a:ext cx="3546698" cy="5881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32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rPr>
              <a:t>Terrance Bowden </a:t>
            </a:r>
            <a:endParaRPr lang="en-US" sz="3200" b="1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03D7A4-43AE-72F8-7F49-4607385ED00C}"/>
              </a:ext>
            </a:extLst>
          </p:cNvPr>
          <p:cNvSpPr txBox="1">
            <a:spLocks/>
          </p:cNvSpPr>
          <p:nvPr/>
        </p:nvSpPr>
        <p:spPr>
          <a:xfrm>
            <a:off x="8248365" y="1467907"/>
            <a:ext cx="3259568" cy="566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32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rPr>
              <a:t>Vu Dang</a:t>
            </a:r>
            <a:endParaRPr lang="en-US" sz="3200" b="1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400000" scaled="0"/>
                <a:tileRect/>
              </a:gradFill>
            </a:endParaRPr>
          </a:p>
        </p:txBody>
      </p:sp>
      <p:pic>
        <p:nvPicPr>
          <p:cNvPr id="8" name="Picture 7" descr="A person in a black and white shirt&#10;&#10;AI-generated content may be incorrect.">
            <a:extLst>
              <a:ext uri="{FF2B5EF4-FFF2-40B4-BE49-F238E27FC236}">
                <a16:creationId xmlns:a16="http://schemas.microsoft.com/office/drawing/2014/main" id="{9D3030B9-1567-E623-6E61-DFABDC8B73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98" r="6698"/>
          <a:stretch>
            <a:fillRect/>
          </a:stretch>
        </p:blipFill>
        <p:spPr>
          <a:xfrm>
            <a:off x="7245921" y="2033964"/>
            <a:ext cx="3416888" cy="441119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22182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E3EC4-2601-211F-F014-91AE613F3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41C03-39F0-192B-13B9-7EF48689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30" y="0"/>
            <a:ext cx="12113111" cy="14433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John Punch Memorial Trophy</a:t>
            </a:r>
            <a:b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400" b="1" cap="none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for</a:t>
            </a:r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Guts and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08CC2-264C-491B-89BB-9AE0E2CB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68" y="1443702"/>
            <a:ext cx="1707713" cy="5660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 algn="ctr"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SL5 -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CE9344-626A-A17B-EBF5-072A448A8C9D}"/>
              </a:ext>
            </a:extLst>
          </p:cNvPr>
          <p:cNvSpPr txBox="1">
            <a:spLocks/>
          </p:cNvSpPr>
          <p:nvPr/>
        </p:nvSpPr>
        <p:spPr>
          <a:xfrm>
            <a:off x="7034540" y="1467907"/>
            <a:ext cx="1328251" cy="5418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/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SL7 - </a:t>
            </a:r>
          </a:p>
        </p:txBody>
      </p:sp>
      <p:pic>
        <p:nvPicPr>
          <p:cNvPr id="5" name="Picture 4" descr="A person holding a hockey stick&#10;&#10;AI-generated content may be incorrect.">
            <a:extLst>
              <a:ext uri="{FF2B5EF4-FFF2-40B4-BE49-F238E27FC236}">
                <a16:creationId xmlns:a16="http://schemas.microsoft.com/office/drawing/2014/main" id="{078C6B52-CACE-5C77-5717-DE940A6D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86" b="8186"/>
          <a:stretch>
            <a:fillRect/>
          </a:stretch>
        </p:blipFill>
        <p:spPr>
          <a:xfrm>
            <a:off x="1133785" y="2058169"/>
            <a:ext cx="3416888" cy="441119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FDCA17-7527-2FFA-20F5-499F18FAAA1A}"/>
              </a:ext>
            </a:extLst>
          </p:cNvPr>
          <p:cNvSpPr txBox="1">
            <a:spLocks/>
          </p:cNvSpPr>
          <p:nvPr/>
        </p:nvSpPr>
        <p:spPr>
          <a:xfrm>
            <a:off x="2050323" y="1457149"/>
            <a:ext cx="3259568" cy="566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Matthew Frith 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1E400A-5256-F6F7-BD1B-7756A607FAE9}"/>
              </a:ext>
            </a:extLst>
          </p:cNvPr>
          <p:cNvSpPr txBox="1">
            <a:spLocks/>
          </p:cNvSpPr>
          <p:nvPr/>
        </p:nvSpPr>
        <p:spPr>
          <a:xfrm>
            <a:off x="8248365" y="1467907"/>
            <a:ext cx="3259568" cy="566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Peter Yick</a:t>
            </a:r>
          </a:p>
        </p:txBody>
      </p:sp>
      <p:pic>
        <p:nvPicPr>
          <p:cNvPr id="8" name="Picture 7" descr="A person in a blue jersey&#10;&#10;AI-generated content may be incorrect.">
            <a:extLst>
              <a:ext uri="{FF2B5EF4-FFF2-40B4-BE49-F238E27FC236}">
                <a16:creationId xmlns:a16="http://schemas.microsoft.com/office/drawing/2014/main" id="{5CBA8E5C-725E-96F5-3C79-B4E2D3DD28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7" r="6637"/>
          <a:stretch>
            <a:fillRect/>
          </a:stretch>
        </p:blipFill>
        <p:spPr>
          <a:xfrm>
            <a:off x="7245921" y="2033964"/>
            <a:ext cx="3416888" cy="441119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028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D520F-5DAB-8859-23F3-257787B05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042D9-4B87-B28E-9421-ADD1EAE8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30" y="0"/>
            <a:ext cx="12113111" cy="144333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Ken </a:t>
            </a:r>
            <a:r>
              <a:rPr lang="en-US" sz="4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gardner</a:t>
            </a:r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Memorial Trophy</a:t>
            </a:r>
            <a:b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400" b="1" cap="none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for</a:t>
            </a:r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Most Improved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116B5-D7A0-7962-B4F9-E335FD82A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68" y="1443702"/>
            <a:ext cx="1707713" cy="5660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 algn="ctr"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SL5 -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319C83-A589-E7B7-AE97-561D830A8B90}"/>
              </a:ext>
            </a:extLst>
          </p:cNvPr>
          <p:cNvSpPr txBox="1">
            <a:spLocks/>
          </p:cNvSpPr>
          <p:nvPr/>
        </p:nvSpPr>
        <p:spPr>
          <a:xfrm>
            <a:off x="7089757" y="1456863"/>
            <a:ext cx="1273034" cy="420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/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SL7 - </a:t>
            </a:r>
          </a:p>
        </p:txBody>
      </p:sp>
      <p:pic>
        <p:nvPicPr>
          <p:cNvPr id="5" name="Picture 4" descr="A child in a black shirt&#10;&#10;AI-generated content may be incorrect.">
            <a:extLst>
              <a:ext uri="{FF2B5EF4-FFF2-40B4-BE49-F238E27FC236}">
                <a16:creationId xmlns:a16="http://schemas.microsoft.com/office/drawing/2014/main" id="{5C51098A-195D-8076-4A57-8480CA3746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19" b="4419"/>
          <a:stretch>
            <a:fillRect/>
          </a:stretch>
        </p:blipFill>
        <p:spPr>
          <a:xfrm>
            <a:off x="946046" y="2632431"/>
            <a:ext cx="2798454" cy="363815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A19012-ADDA-1504-6E29-0EE88B0CCFD6}"/>
              </a:ext>
            </a:extLst>
          </p:cNvPr>
          <p:cNvSpPr txBox="1">
            <a:spLocks/>
          </p:cNvSpPr>
          <p:nvPr/>
        </p:nvSpPr>
        <p:spPr>
          <a:xfrm>
            <a:off x="714062" y="1987236"/>
            <a:ext cx="3259568" cy="566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Hamish Batty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8E4FD3-3077-23E0-4460-40B0F8C46E90}"/>
              </a:ext>
            </a:extLst>
          </p:cNvPr>
          <p:cNvSpPr txBox="1">
            <a:spLocks/>
          </p:cNvSpPr>
          <p:nvPr/>
        </p:nvSpPr>
        <p:spPr>
          <a:xfrm>
            <a:off x="4791757" y="1986951"/>
            <a:ext cx="6870784" cy="566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Nicolas E-Debs and Les Simpon</a:t>
            </a:r>
          </a:p>
        </p:txBody>
      </p:sp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4A8B703F-38D4-D052-FBFE-27D9E98B8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3" b="903"/>
          <a:stretch>
            <a:fillRect/>
          </a:stretch>
        </p:blipFill>
        <p:spPr>
          <a:xfrm>
            <a:off x="4794269" y="2641355"/>
            <a:ext cx="2798454" cy="364919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0" name="Picture 9" descr="A person in a sports uniform&#10;&#10;AI-generated content may be incorrect.">
            <a:extLst>
              <a:ext uri="{FF2B5EF4-FFF2-40B4-BE49-F238E27FC236}">
                <a16:creationId xmlns:a16="http://schemas.microsoft.com/office/drawing/2014/main" id="{E78AFAF7-1C96-DEC4-1F53-A68A6DAC09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75" r="8975"/>
          <a:stretch>
            <a:fillRect/>
          </a:stretch>
        </p:blipFill>
        <p:spPr>
          <a:xfrm>
            <a:off x="8248669" y="2639146"/>
            <a:ext cx="2798454" cy="364919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2786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30DC-1CF4-F26F-DD35-323BF134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4262440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CAPTAIN’s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5D57A-3522-25DD-8FE0-386E6E0F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7000"/>
            <a:ext cx="3643674" cy="4815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Captain SL5: Michael Tran</a:t>
            </a:r>
          </a:p>
        </p:txBody>
      </p:sp>
      <p:pic>
        <p:nvPicPr>
          <p:cNvPr id="5" name="Picture 4" descr="A person holding a hockey stick&#10;&#10;AI-generated content may be incorrect.">
            <a:extLst>
              <a:ext uri="{FF2B5EF4-FFF2-40B4-BE49-F238E27FC236}">
                <a16:creationId xmlns:a16="http://schemas.microsoft.com/office/drawing/2014/main" id="{C01FF662-9D60-1419-D0C2-97046FD9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610" y="601664"/>
            <a:ext cx="3079212" cy="52791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31FBB2-D7F2-64D5-1B2D-7C8D376F3293}"/>
              </a:ext>
            </a:extLst>
          </p:cNvPr>
          <p:cNvSpPr txBox="1">
            <a:spLocks/>
          </p:cNvSpPr>
          <p:nvPr/>
        </p:nvSpPr>
        <p:spPr>
          <a:xfrm>
            <a:off x="547176" y="3709417"/>
            <a:ext cx="5715434" cy="190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b="1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Jacob Beatty</a:t>
            </a:r>
          </a:p>
          <a:p>
            <a:pPr>
              <a:lnSpc>
                <a:spcPct val="90000"/>
              </a:lnSpc>
            </a:pPr>
            <a:endParaRPr lang="en-US" sz="1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Jacob’s leadership, determination, and spirit lifted the entire team throughout the season. He has lead by example through encouragement. he’s shown what it means to lead with heart and purpose. </a:t>
            </a:r>
          </a:p>
        </p:txBody>
      </p:sp>
    </p:spTree>
    <p:extLst>
      <p:ext uri="{BB962C8B-B14F-4D97-AF65-F5344CB8AC3E}">
        <p14:creationId xmlns:p14="http://schemas.microsoft.com/office/powerpoint/2010/main" val="71934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5831C-DD26-BE2E-F5E5-6FFD9485B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0208-CFF3-CD70-9DC5-E02F3E64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4423078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CAPTAIN’s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8F074-C387-CE07-B0AB-14810CDE2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762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Captain SL5: Phil Bee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C789A-A602-72CB-CB9D-3736354EBA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40563" y="601664"/>
            <a:ext cx="2723305" cy="52791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4459A8-3475-F2A1-DF92-C7573EF1F82E}"/>
              </a:ext>
            </a:extLst>
          </p:cNvPr>
          <p:cNvSpPr txBox="1">
            <a:spLocks/>
          </p:cNvSpPr>
          <p:nvPr/>
        </p:nvSpPr>
        <p:spPr>
          <a:xfrm>
            <a:off x="547176" y="3709417"/>
            <a:ext cx="5715434" cy="190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b="1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Vu Dang</a:t>
            </a:r>
          </a:p>
          <a:p>
            <a:pPr>
              <a:lnSpc>
                <a:spcPct val="90000"/>
              </a:lnSpc>
            </a:pPr>
            <a:endParaRPr lang="en-US" sz="1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Ever dependable, never gives up. Always reliable in defense and this year in attack. </a:t>
            </a:r>
          </a:p>
        </p:txBody>
      </p:sp>
    </p:spTree>
    <p:extLst>
      <p:ext uri="{BB962C8B-B14F-4D97-AF65-F5344CB8AC3E}">
        <p14:creationId xmlns:p14="http://schemas.microsoft.com/office/powerpoint/2010/main" val="10767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6C209-B9A8-289F-C58E-E6788BC53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883A1-6294-06F5-B291-73A2F36A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Managers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79E8-4AB8-5F9E-5817-9386BCAC4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6930871" cy="31242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/>
              <a:t>Mary Hennessy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Red Card Award</a:t>
            </a:r>
            <a:endParaRPr lang="en-US" b="1" dirty="0"/>
          </a:p>
          <a:p>
            <a:pPr marL="0" indent="0">
              <a:buNone/>
            </a:pPr>
            <a:endParaRPr lang="en-US" b="1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Dylan McCook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443AC-343D-2490-3D1E-BD8B3E7A5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7" r="11517"/>
          <a:stretch/>
        </p:blipFill>
        <p:spPr>
          <a:xfrm>
            <a:off x="6569399" y="452792"/>
            <a:ext cx="3015697" cy="5941382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3274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30DC-1CF4-F26F-DD35-323BF134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3991153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President’s Awards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5D57A-3522-25DD-8FE0-386E6E0F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Ric Byrnes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333F5-45E9-0A25-C053-A5BCF878F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58" r="30114"/>
          <a:stretch/>
        </p:blipFill>
        <p:spPr>
          <a:xfrm>
            <a:off x="7092778" y="396110"/>
            <a:ext cx="4818943" cy="611499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5645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30DC-1CF4-F26F-DD35-323BF134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262" y="503718"/>
            <a:ext cx="5122606" cy="1424473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5D57A-3522-25DD-8FE0-386E6E0F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1928191"/>
            <a:ext cx="5122606" cy="3964662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Welcome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Year in Review</a:t>
            </a:r>
          </a:p>
          <a:p>
            <a:pPr>
              <a:lnSpc>
                <a:spcPct val="90000"/>
              </a:lnSpc>
            </a:pPr>
            <a:r>
              <a:rPr lang="en-US" sz="1600" b="1" dirty="0"/>
              <a:t>Life Member</a:t>
            </a:r>
          </a:p>
          <a:p>
            <a:pPr>
              <a:lnSpc>
                <a:spcPct val="90000"/>
              </a:lnSpc>
            </a:pPr>
            <a:r>
              <a:rPr lang="en-US" sz="1600" b="1" dirty="0"/>
              <a:t>Trophies</a:t>
            </a:r>
          </a:p>
          <a:p>
            <a:pPr lvl="1">
              <a:lnSpc>
                <a:spcPct val="90000"/>
              </a:lnSpc>
            </a:pPr>
            <a:r>
              <a:rPr lang="en-US" sz="16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Most Goals Scored</a:t>
            </a:r>
            <a:endParaRPr lang="en-US" sz="1600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</a:endParaRPr>
          </a:p>
          <a:p>
            <a:pPr lvl="1">
              <a:lnSpc>
                <a:spcPct val="90000"/>
              </a:lnSpc>
              <a:buClr>
                <a:srgbClr val="FFFFFF"/>
              </a:buClr>
            </a:pPr>
            <a:r>
              <a:rPr lang="en-US" sz="16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Best and Fairest</a:t>
            </a:r>
            <a:endParaRPr lang="en-US" sz="2000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</a:endParaRPr>
          </a:p>
          <a:p>
            <a:pPr lvl="1">
              <a:lnSpc>
                <a:spcPct val="90000"/>
              </a:lnSpc>
            </a:pPr>
            <a:r>
              <a:rPr lang="en-US" sz="1600" b="1" dirty="0"/>
              <a:t>Guts and Determination</a:t>
            </a:r>
          </a:p>
          <a:p>
            <a:pPr lvl="1">
              <a:lnSpc>
                <a:spcPct val="90000"/>
              </a:lnSpc>
            </a:pPr>
            <a:r>
              <a:rPr lang="en-US" sz="16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Most Improved</a:t>
            </a:r>
            <a:endParaRPr lang="en-US" sz="1600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Captain's Award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6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Manager's Awards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6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President’s Awards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n-US" sz="16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Special Thanks</a:t>
            </a:r>
            <a:endParaRPr lang="en-US" sz="1100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683BF-14AD-8AAF-CAA9-89AFC35E3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32" y="645106"/>
            <a:ext cx="5247747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44206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4F2E7-2BA1-3C81-FE24-4D35A527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4504-8A30-43AF-929C-D8BC32BD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63" y="438777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Mr</a:t>
            </a:r>
            <a:r>
              <a:rPr lang="en-US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Angry</a:t>
            </a:r>
          </a:p>
        </p:txBody>
      </p:sp>
      <p:pic>
        <p:nvPicPr>
          <p:cNvPr id="12" name="Picture 11" descr="A green superhero with purple pants&#10;&#10;AI-generated content may be incorrect.">
            <a:extLst>
              <a:ext uri="{FF2B5EF4-FFF2-40B4-BE49-F238E27FC236}">
                <a16:creationId xmlns:a16="http://schemas.microsoft.com/office/drawing/2014/main" id="{93902CB1-E2B0-F15A-3A59-95A8F3307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20" y="1574292"/>
            <a:ext cx="3111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42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07386-C753-93AB-ECAC-C3DC1A5BA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FA13-6DB6-6121-B86A-9CAF8BCE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63" y="438777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Mr</a:t>
            </a:r>
            <a:r>
              <a:rPr lang="en-US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Angry</a:t>
            </a:r>
          </a:p>
        </p:txBody>
      </p:sp>
      <p:pic>
        <p:nvPicPr>
          <p:cNvPr id="4" name="Picture 3" descr="A person wearing a football uniform&#10;&#10;AI-generated content may be incorrect.">
            <a:extLst>
              <a:ext uri="{FF2B5EF4-FFF2-40B4-BE49-F238E27FC236}">
                <a16:creationId xmlns:a16="http://schemas.microsoft.com/office/drawing/2014/main" id="{AFD42DAE-B84C-C806-950E-77FEC1C01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918" y="693771"/>
            <a:ext cx="4450873" cy="547045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D16996-C30A-39A0-5FE9-4C718B04B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63" y="5803675"/>
            <a:ext cx="3283970" cy="762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Grant Bentley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68B5DE-DCF2-4DC1-EFCC-1DA344717538}"/>
              </a:ext>
            </a:extLst>
          </p:cNvPr>
          <p:cNvSpPr txBox="1">
            <a:spLocks/>
          </p:cNvSpPr>
          <p:nvPr/>
        </p:nvSpPr>
        <p:spPr>
          <a:xfrm>
            <a:off x="6424286" y="6272575"/>
            <a:ext cx="3643674" cy="540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/>
              <a:t>What Me? Why??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4BD6ED-F1F7-9E9C-F5EA-8811B8C8716A}"/>
              </a:ext>
            </a:extLst>
          </p:cNvPr>
          <p:cNvSpPr txBox="1">
            <a:spLocks/>
          </p:cNvSpPr>
          <p:nvPr/>
        </p:nvSpPr>
        <p:spPr>
          <a:xfrm>
            <a:off x="8387688" y="6272574"/>
            <a:ext cx="3643674" cy="5404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/>
              <a:t>For getting yellow carded – should have been red! in the first game of the season!</a:t>
            </a:r>
          </a:p>
        </p:txBody>
      </p:sp>
      <p:pic>
        <p:nvPicPr>
          <p:cNvPr id="12" name="Picture 11" descr="A green superhero with purple pants&#10;&#10;AI-generated content may be incorrect.">
            <a:extLst>
              <a:ext uri="{FF2B5EF4-FFF2-40B4-BE49-F238E27FC236}">
                <a16:creationId xmlns:a16="http://schemas.microsoft.com/office/drawing/2014/main" id="{DBF18F4D-C775-2EDE-DD51-7FDFD9140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20" y="1574292"/>
            <a:ext cx="3111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16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8CCEE-F562-8356-3145-CAA641D0D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0C28-09A7-6A6B-489B-62C4C482E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63" y="438777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Mr</a:t>
            </a:r>
            <a:r>
              <a:rPr lang="en-US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Angry</a:t>
            </a:r>
          </a:p>
        </p:txBody>
      </p:sp>
      <p:pic>
        <p:nvPicPr>
          <p:cNvPr id="7" name="Picture 6" descr="A person holding a child&#10;&#10;AI-generated content may be incorrect.">
            <a:extLst>
              <a:ext uri="{FF2B5EF4-FFF2-40B4-BE49-F238E27FC236}">
                <a16:creationId xmlns:a16="http://schemas.microsoft.com/office/drawing/2014/main" id="{776A91A8-8A7F-425B-D7B4-37C8358B9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537" y="723124"/>
            <a:ext cx="3867714" cy="54615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229132-D154-2586-F6E8-20A11D42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74" y="4226424"/>
            <a:ext cx="3643674" cy="762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Winner - Grant Bentley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4ED698-11BB-A04C-3321-BB3E90617FB9}"/>
              </a:ext>
            </a:extLst>
          </p:cNvPr>
          <p:cNvSpPr txBox="1">
            <a:spLocks/>
          </p:cNvSpPr>
          <p:nvPr/>
        </p:nvSpPr>
        <p:spPr>
          <a:xfrm>
            <a:off x="7084698" y="6244623"/>
            <a:ext cx="4089391" cy="5404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/>
              <a:t>Ok My Girls are with me, now I’m Calm!</a:t>
            </a:r>
          </a:p>
        </p:txBody>
      </p:sp>
      <p:pic>
        <p:nvPicPr>
          <p:cNvPr id="12" name="Picture 11" descr="A green superhero with purple pants&#10;&#10;AI-generated content may be incorrect.">
            <a:extLst>
              <a:ext uri="{FF2B5EF4-FFF2-40B4-BE49-F238E27FC236}">
                <a16:creationId xmlns:a16="http://schemas.microsoft.com/office/drawing/2014/main" id="{A774710A-4046-D873-9EE1-B55EC9132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20" y="1574292"/>
            <a:ext cx="1907024" cy="2662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F472AF-B1E8-FFC3-E108-6F990D96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928052" y="4733606"/>
            <a:ext cx="1112233" cy="20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2F981F-E95C-CE5A-AB12-50034204491C}"/>
              </a:ext>
            </a:extLst>
          </p:cNvPr>
          <p:cNvSpPr txBox="1">
            <a:spLocks/>
          </p:cNvSpPr>
          <p:nvPr/>
        </p:nvSpPr>
        <p:spPr>
          <a:xfrm>
            <a:off x="261174" y="4988425"/>
            <a:ext cx="3643674" cy="590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/>
              <a:t>Awarded Hulk Plushy!</a:t>
            </a:r>
          </a:p>
        </p:txBody>
      </p:sp>
    </p:spTree>
    <p:extLst>
      <p:ext uri="{BB962C8B-B14F-4D97-AF65-F5344CB8AC3E}">
        <p14:creationId xmlns:p14="http://schemas.microsoft.com/office/powerpoint/2010/main" val="3900110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EFA5B-445E-D22A-EB10-209C237AD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6637D-74CC-3957-2A70-86FEF7F8D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03" y="4862384"/>
            <a:ext cx="3472957" cy="762001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38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Nominee - Sean Russell </a:t>
            </a:r>
          </a:p>
          <a:p>
            <a:pPr marL="0" indent="0" algn="ctr">
              <a:buNone/>
            </a:pPr>
            <a:r>
              <a:rPr lang="en-US" sz="38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(Current Award Holder)</a:t>
            </a:r>
            <a:endParaRPr lang="en-US" sz="3200" b="1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905581-8860-5463-7EC5-CAD08764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4" y="5624385"/>
            <a:ext cx="7987856" cy="113682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Self Nomination  ‘Nothing says Welcome back to hockey more than this!’</a:t>
            </a:r>
          </a:p>
        </p:txBody>
      </p:sp>
      <p:pic>
        <p:nvPicPr>
          <p:cNvPr id="4" name="Picture 3" descr="A foot with a bruise on it&#10;&#10;AI-generated content may be incorrect.">
            <a:extLst>
              <a:ext uri="{FF2B5EF4-FFF2-40B4-BE49-F238E27FC236}">
                <a16:creationId xmlns:a16="http://schemas.microsoft.com/office/drawing/2014/main" id="{B1C8DCE3-8AD9-A292-2740-8141CEBE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235" y="1014791"/>
            <a:ext cx="3611683" cy="4815577"/>
          </a:xfrm>
          <a:prstGeom prst="rect">
            <a:avLst/>
          </a:prstGeom>
        </p:spPr>
      </p:pic>
      <p:pic>
        <p:nvPicPr>
          <p:cNvPr id="5" name="Picture 4" descr="A cartoon of a worm&#10;&#10;Description automatically generated">
            <a:extLst>
              <a:ext uri="{FF2B5EF4-FFF2-40B4-BE49-F238E27FC236}">
                <a16:creationId xmlns:a16="http://schemas.microsoft.com/office/drawing/2014/main" id="{9DB373D2-C335-E4F0-22EB-8DC239D81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9" y="2002186"/>
            <a:ext cx="2246476" cy="26328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0AD481-A2F1-2CBA-6BE1-FA35A3789D81}"/>
              </a:ext>
            </a:extLst>
          </p:cNvPr>
          <p:cNvSpPr txBox="1">
            <a:spLocks/>
          </p:cNvSpPr>
          <p:nvPr/>
        </p:nvSpPr>
        <p:spPr>
          <a:xfrm>
            <a:off x="202042" y="318002"/>
            <a:ext cx="5386725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Mr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trike="sngStrike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Clumsy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Topsy Turvy</a:t>
            </a:r>
          </a:p>
        </p:txBody>
      </p:sp>
    </p:spTree>
    <p:extLst>
      <p:ext uri="{BB962C8B-B14F-4D97-AF65-F5344CB8AC3E}">
        <p14:creationId xmlns:p14="http://schemas.microsoft.com/office/powerpoint/2010/main" val="1070489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05715-B9F4-D03A-9986-D8708727D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919150-8A13-C53E-ADB0-B9A98C0C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238" y="5961888"/>
            <a:ext cx="7421650" cy="391401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Self Nomination/infliction. Getting a thumb infection right before the finals!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CC1BF2-A161-7A1D-4CAD-E3944AB61E42}"/>
              </a:ext>
            </a:extLst>
          </p:cNvPr>
          <p:cNvSpPr txBox="1">
            <a:spLocks/>
          </p:cNvSpPr>
          <p:nvPr/>
        </p:nvSpPr>
        <p:spPr>
          <a:xfrm>
            <a:off x="385425" y="266700"/>
            <a:ext cx="512260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Mr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trike="sngStrike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Clumsy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Bump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D8B2363-6847-99EA-55E6-723267D78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05" y="4952999"/>
            <a:ext cx="5122606" cy="5404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Nominee - Mark Bruhn</a:t>
            </a:r>
          </a:p>
        </p:txBody>
      </p:sp>
      <p:pic>
        <p:nvPicPr>
          <p:cNvPr id="16" name="Picture 2" descr="Buddhistdoor View: When You Feel Like Mr. Bump | Buddhistdoor">
            <a:extLst>
              <a:ext uri="{FF2B5EF4-FFF2-40B4-BE49-F238E27FC236}">
                <a16:creationId xmlns:a16="http://schemas.microsoft.com/office/drawing/2014/main" id="{97CE2B6B-7FC9-B207-EF75-A48B4B75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5" y="1691289"/>
            <a:ext cx="3409335" cy="22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finger with a wound on it&#10;&#10;AI-generated content may be incorrect.">
            <a:extLst>
              <a:ext uri="{FF2B5EF4-FFF2-40B4-BE49-F238E27FC236}">
                <a16:creationId xmlns:a16="http://schemas.microsoft.com/office/drawing/2014/main" id="{1B5E3638-173C-C77C-0F95-3C2C2804A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238" y="471605"/>
            <a:ext cx="3639738" cy="48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11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4F1CC-34E6-471A-17CC-92EE7B64B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7DEAA34-4F3E-27B5-9B2E-B0C65866F18D}"/>
              </a:ext>
            </a:extLst>
          </p:cNvPr>
          <p:cNvSpPr txBox="1">
            <a:spLocks/>
          </p:cNvSpPr>
          <p:nvPr/>
        </p:nvSpPr>
        <p:spPr>
          <a:xfrm>
            <a:off x="385425" y="266700"/>
            <a:ext cx="512260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Mr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trike="sngStrike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Clumsy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Bump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06BEDDE-9325-BDE4-FE0E-EC6EFA8C7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" y="5166711"/>
            <a:ext cx="5122606" cy="5404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Nominee - Mark Bruhn</a:t>
            </a:r>
          </a:p>
        </p:txBody>
      </p:sp>
      <p:pic>
        <p:nvPicPr>
          <p:cNvPr id="16" name="Picture 2" descr="Buddhistdoor View: When You Feel Like Mr. Bump | Buddhistdoor">
            <a:extLst>
              <a:ext uri="{FF2B5EF4-FFF2-40B4-BE49-F238E27FC236}">
                <a16:creationId xmlns:a16="http://schemas.microsoft.com/office/drawing/2014/main" id="{5C221F53-D464-2327-FE51-8AF037D7F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5" y="1691289"/>
            <a:ext cx="3409335" cy="22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finger with a wound on it&#10;&#10;AI-generated content may be incorrect.">
            <a:extLst>
              <a:ext uri="{FF2B5EF4-FFF2-40B4-BE49-F238E27FC236}">
                <a16:creationId xmlns:a16="http://schemas.microsoft.com/office/drawing/2014/main" id="{CFDCE354-C55C-4BA9-FAA5-0E9CD34BC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238" y="471605"/>
            <a:ext cx="3639738" cy="4852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BC77E5-79E8-662C-9670-7A6505762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149" y="471605"/>
            <a:ext cx="3639739" cy="485298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01A682E-264F-5738-EBA5-AF9BD1769A46}"/>
              </a:ext>
            </a:extLst>
          </p:cNvPr>
          <p:cNvSpPr txBox="1">
            <a:spLocks/>
          </p:cNvSpPr>
          <p:nvPr/>
        </p:nvSpPr>
        <p:spPr>
          <a:xfrm>
            <a:off x="4636238" y="5829291"/>
            <a:ext cx="7555762" cy="1028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Thumb healing… Was this just Mark taking full advantage of Medicare now he’s an Australian Citizen??</a:t>
            </a:r>
          </a:p>
        </p:txBody>
      </p:sp>
    </p:spTree>
    <p:extLst>
      <p:ext uri="{BB962C8B-B14F-4D97-AF65-F5344CB8AC3E}">
        <p14:creationId xmlns:p14="http://schemas.microsoft.com/office/powerpoint/2010/main" val="3748025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8CFDA-07E0-1338-0350-1E42411AC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E3FBCBD-008E-E2C3-BA6D-C2510CFEC84A}"/>
              </a:ext>
            </a:extLst>
          </p:cNvPr>
          <p:cNvSpPr txBox="1">
            <a:spLocks/>
          </p:cNvSpPr>
          <p:nvPr/>
        </p:nvSpPr>
        <p:spPr>
          <a:xfrm>
            <a:off x="626190" y="5410766"/>
            <a:ext cx="3283970" cy="1249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‘Unless there’s an ambulance called…’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1B53CE-6646-DDB8-ED2E-59E29F64B6AB}"/>
              </a:ext>
            </a:extLst>
          </p:cNvPr>
          <p:cNvSpPr txBox="1">
            <a:spLocks/>
          </p:cNvSpPr>
          <p:nvPr/>
        </p:nvSpPr>
        <p:spPr>
          <a:xfrm>
            <a:off x="385425" y="266700"/>
            <a:ext cx="512260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Mr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trike="sngStrike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Clumsy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trike="sngStrike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Topsy Turvy, Bump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Dizzy</a:t>
            </a:r>
          </a:p>
        </p:txBody>
      </p:sp>
      <p:pic>
        <p:nvPicPr>
          <p:cNvPr id="3" name="Picture 2" descr="A cartoon character with a blue hat&#10;&#10;AI-generated content may be incorrect.">
            <a:extLst>
              <a:ext uri="{FF2B5EF4-FFF2-40B4-BE49-F238E27FC236}">
                <a16:creationId xmlns:a16="http://schemas.microsoft.com/office/drawing/2014/main" id="{0B2C049E-BA4D-5CED-F43C-8D9F41F8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52" y="1855180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75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F7C1C-89FE-E9A1-0DFA-FE4D9F6D5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hockey stick&#10;&#10;AI-generated content may be incorrect.">
            <a:extLst>
              <a:ext uri="{FF2B5EF4-FFF2-40B4-BE49-F238E27FC236}">
                <a16:creationId xmlns:a16="http://schemas.microsoft.com/office/drawing/2014/main" id="{21238522-4074-C111-43A4-A1EC474CE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4513"/>
            <a:ext cx="4052731" cy="534872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25A472-8429-EC11-DF29-7A47FA28C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63" y="4961238"/>
            <a:ext cx="4052730" cy="762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Winner - Mike Cook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6A92E4-63E6-6842-2C38-922EAB892D9D}"/>
              </a:ext>
            </a:extLst>
          </p:cNvPr>
          <p:cNvSpPr txBox="1">
            <a:spLocks/>
          </p:cNvSpPr>
          <p:nvPr/>
        </p:nvSpPr>
        <p:spPr>
          <a:xfrm>
            <a:off x="626190" y="5410766"/>
            <a:ext cx="3283970" cy="1249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‘Unless there’s an ambulance called…’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182898-FC0E-9057-B47C-0F78456C44D0}"/>
              </a:ext>
            </a:extLst>
          </p:cNvPr>
          <p:cNvSpPr txBox="1">
            <a:spLocks/>
          </p:cNvSpPr>
          <p:nvPr/>
        </p:nvSpPr>
        <p:spPr>
          <a:xfrm>
            <a:off x="385425" y="266700"/>
            <a:ext cx="512260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Mr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trike="sngStrike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Clumsy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trike="sngStrike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Topsy Turvy, Bump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Dizzy</a:t>
            </a:r>
          </a:p>
        </p:txBody>
      </p:sp>
      <p:pic>
        <p:nvPicPr>
          <p:cNvPr id="3" name="Picture 2" descr="A cartoon character with a blue hat&#10;&#10;AI-generated content may be incorrect.">
            <a:extLst>
              <a:ext uri="{FF2B5EF4-FFF2-40B4-BE49-F238E27FC236}">
                <a16:creationId xmlns:a16="http://schemas.microsoft.com/office/drawing/2014/main" id="{6526EEDE-C32D-76BD-3EE3-ED8F37A07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52" y="1855180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18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E4071-695D-3051-64E8-1B7365CD4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853B31-7269-F587-2BAD-C38BF9A55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97" y="4305300"/>
            <a:ext cx="4052730" cy="762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Winner - Mike Cook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A2F38A-FCCC-DDCF-B5E6-9C11DD73EA1D}"/>
              </a:ext>
            </a:extLst>
          </p:cNvPr>
          <p:cNvSpPr txBox="1">
            <a:spLocks/>
          </p:cNvSpPr>
          <p:nvPr/>
        </p:nvSpPr>
        <p:spPr>
          <a:xfrm>
            <a:off x="421897" y="4855429"/>
            <a:ext cx="2877056" cy="1249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Awarded A Hat with Brim and neck protection. And a water bottle to stay hydrated!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E3FA6C-188F-FFDA-58EA-C08E0C1B801F}"/>
              </a:ext>
            </a:extLst>
          </p:cNvPr>
          <p:cNvSpPr txBox="1">
            <a:spLocks/>
          </p:cNvSpPr>
          <p:nvPr/>
        </p:nvSpPr>
        <p:spPr>
          <a:xfrm>
            <a:off x="385425" y="266700"/>
            <a:ext cx="512260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Mr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trike="sngStrike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Clumsy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trike="sngStrike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Topsy Turvy, Bump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Dizzy</a:t>
            </a:r>
          </a:p>
        </p:txBody>
      </p:sp>
      <p:pic>
        <p:nvPicPr>
          <p:cNvPr id="3" name="Picture 2" descr="A cartoon character with a blue hat&#10;&#10;AI-generated content may be incorrect.">
            <a:extLst>
              <a:ext uri="{FF2B5EF4-FFF2-40B4-BE49-F238E27FC236}">
                <a16:creationId xmlns:a16="http://schemas.microsoft.com/office/drawing/2014/main" id="{A9DC2E88-D8AE-B799-821E-E74688FFC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52" y="1855180"/>
            <a:ext cx="2238248" cy="223824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D6C2C59-FB13-3CF3-CC63-878956D4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975" y="4967112"/>
            <a:ext cx="1534036" cy="15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elsius Energize Squeeze 800ml Water Bottle, , rebel_hi-res">
            <a:extLst>
              <a:ext uri="{FF2B5EF4-FFF2-40B4-BE49-F238E27FC236}">
                <a16:creationId xmlns:a16="http://schemas.microsoft.com/office/drawing/2014/main" id="{399984BB-DEC6-CD43-EF14-448E6D7BC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644" y="5801088"/>
            <a:ext cx="871112" cy="8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holding a hockey stick&#10;&#10;AI-generated content may be incorrect.">
            <a:extLst>
              <a:ext uri="{FF2B5EF4-FFF2-40B4-BE49-F238E27FC236}">
                <a16:creationId xmlns:a16="http://schemas.microsoft.com/office/drawing/2014/main" id="{2AB561AA-635D-64DB-F9B3-3D79E10E7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036" y="385404"/>
            <a:ext cx="4052731" cy="53487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6542AD5-0091-FE01-CBBE-0217B8015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954" y="5881988"/>
            <a:ext cx="5276045" cy="709312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 wish all games were played in the rain like this one! – The first game back after having a Seizure due to heat stroke during a game</a:t>
            </a:r>
            <a:r>
              <a:rPr lang="en-US" sz="2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5651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803ED-10B3-7254-29A0-604D938C8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EACF2-31FA-DF75-EB72-BB7B8310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63" y="438777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Best Bandana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E64274-ACC4-E40A-61D3-7E75E80FC6EB}"/>
              </a:ext>
            </a:extLst>
          </p:cNvPr>
          <p:cNvSpPr txBox="1">
            <a:spLocks/>
          </p:cNvSpPr>
          <p:nvPr/>
        </p:nvSpPr>
        <p:spPr>
          <a:xfrm>
            <a:off x="733243" y="1639879"/>
            <a:ext cx="3283970" cy="108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7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Nominees</a:t>
            </a:r>
          </a:p>
        </p:txBody>
      </p:sp>
      <p:pic>
        <p:nvPicPr>
          <p:cNvPr id="5" name="Picture 4" descr="A group of people playing hockey&#10;&#10;AI-generated content may be incorrect.">
            <a:extLst>
              <a:ext uri="{FF2B5EF4-FFF2-40B4-BE49-F238E27FC236}">
                <a16:creationId xmlns:a16="http://schemas.microsoft.com/office/drawing/2014/main" id="{B1E998A0-AA37-7BBB-43D4-B26E3F263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725" y="1489961"/>
            <a:ext cx="7772400" cy="437577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164E144-7308-E362-0C98-24D99AFC6874}"/>
              </a:ext>
            </a:extLst>
          </p:cNvPr>
          <p:cNvSpPr txBox="1">
            <a:spLocks/>
          </p:cNvSpPr>
          <p:nvPr/>
        </p:nvSpPr>
        <p:spPr>
          <a:xfrm>
            <a:off x="780557" y="2584567"/>
            <a:ext cx="3643674" cy="13428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Brian Jones</a:t>
            </a:r>
          </a:p>
          <a:p>
            <a:r>
              <a:rPr lang="en-US" sz="1600" b="1" dirty="0"/>
              <a:t>Jeff Humphreys</a:t>
            </a:r>
          </a:p>
          <a:p>
            <a:r>
              <a:rPr lang="en-US" sz="1600" b="1" dirty="0"/>
              <a:t>Ashley Wainwright??</a:t>
            </a:r>
          </a:p>
        </p:txBody>
      </p:sp>
    </p:spTree>
    <p:extLst>
      <p:ext uri="{BB962C8B-B14F-4D97-AF65-F5344CB8AC3E}">
        <p14:creationId xmlns:p14="http://schemas.microsoft.com/office/powerpoint/2010/main" val="3316234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30DC-1CF4-F26F-DD35-323BF134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098" y="609600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5D57A-3522-25DD-8FE0-386E6E0F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098" y="4365523"/>
            <a:ext cx="4798140" cy="1793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Ric Byrnes</a:t>
            </a:r>
          </a:p>
          <a:p>
            <a:pPr marL="0" indent="0" algn="ctr">
              <a:buNone/>
            </a:pPr>
            <a:r>
              <a:rPr lang="en-US" sz="2100" b="1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Mary Hennessy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683BF-14AD-8AAF-CAA9-89AFC35E3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" y="701410"/>
            <a:ext cx="5462001" cy="546200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97061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F7795-C94D-F85D-5C46-762982C1F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793E8-5AD6-18E8-C94F-39BE2630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63" y="438777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Best Bandana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2D3DA7-CDC0-5C24-2485-F5F386303C1D}"/>
              </a:ext>
            </a:extLst>
          </p:cNvPr>
          <p:cNvSpPr txBox="1">
            <a:spLocks/>
          </p:cNvSpPr>
          <p:nvPr/>
        </p:nvSpPr>
        <p:spPr>
          <a:xfrm>
            <a:off x="733243" y="1639879"/>
            <a:ext cx="3283970" cy="108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7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Nominees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E5FB0E-2613-8FC8-65DF-C1245C95AC38}"/>
              </a:ext>
            </a:extLst>
          </p:cNvPr>
          <p:cNvSpPr txBox="1">
            <a:spLocks/>
          </p:cNvSpPr>
          <p:nvPr/>
        </p:nvSpPr>
        <p:spPr>
          <a:xfrm>
            <a:off x="780557" y="2584567"/>
            <a:ext cx="3643674" cy="13428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Brian Jones</a:t>
            </a:r>
          </a:p>
          <a:p>
            <a:r>
              <a:rPr lang="en-US" sz="1600" b="1" dirty="0"/>
              <a:t>Jeff Humphreys</a:t>
            </a:r>
          </a:p>
          <a:p>
            <a:r>
              <a:rPr lang="en-US" sz="1600" b="1" dirty="0"/>
              <a:t>Ashley Wainwright??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B085279-E88F-BECE-9424-89AE4A8935BB}"/>
              </a:ext>
            </a:extLst>
          </p:cNvPr>
          <p:cNvSpPr txBox="1">
            <a:spLocks/>
          </p:cNvSpPr>
          <p:nvPr/>
        </p:nvSpPr>
        <p:spPr>
          <a:xfrm>
            <a:off x="780557" y="4345422"/>
            <a:ext cx="3643674" cy="13428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Special Head band mentions:</a:t>
            </a:r>
          </a:p>
          <a:p>
            <a:r>
              <a:rPr lang="en-US" sz="1600" b="1" dirty="0"/>
              <a:t>Matt Smith</a:t>
            </a:r>
          </a:p>
          <a:p>
            <a:r>
              <a:rPr lang="en-US" sz="1600" b="1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Jacob Beatty</a:t>
            </a:r>
          </a:p>
        </p:txBody>
      </p:sp>
      <p:pic>
        <p:nvPicPr>
          <p:cNvPr id="23" name="Picture 22" descr="A person holding a tennis racket&#10;&#10;AI-generated content may be incorrect.">
            <a:extLst>
              <a:ext uri="{FF2B5EF4-FFF2-40B4-BE49-F238E27FC236}">
                <a16:creationId xmlns:a16="http://schemas.microsoft.com/office/drawing/2014/main" id="{9176E39B-3FAD-682B-5E4F-D4223F04B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037" y="1161533"/>
            <a:ext cx="1433173" cy="5477077"/>
          </a:xfrm>
          <a:prstGeom prst="rect">
            <a:avLst/>
          </a:prstGeom>
        </p:spPr>
      </p:pic>
      <p:pic>
        <p:nvPicPr>
          <p:cNvPr id="24" name="Picture 23" descr="A person wearing a white shirt&#10;&#10;AI-generated content may be incorrect.">
            <a:extLst>
              <a:ext uri="{FF2B5EF4-FFF2-40B4-BE49-F238E27FC236}">
                <a16:creationId xmlns:a16="http://schemas.microsoft.com/office/drawing/2014/main" id="{545F8E25-BBC7-2784-DC72-97D193ED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562" y="1161535"/>
            <a:ext cx="1782861" cy="54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1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2FCA2-6BAF-53BA-5D56-5C7007E28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74D1-D3CA-4572-E048-71A779E6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63" y="438777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Best Bandana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D20390-8D4B-A0D8-4EB1-FEF03AF0779D}"/>
              </a:ext>
            </a:extLst>
          </p:cNvPr>
          <p:cNvSpPr txBox="1">
            <a:spLocks/>
          </p:cNvSpPr>
          <p:nvPr/>
        </p:nvSpPr>
        <p:spPr>
          <a:xfrm>
            <a:off x="733243" y="1639879"/>
            <a:ext cx="3283970" cy="108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7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Nominees</a:t>
            </a:r>
          </a:p>
        </p:txBody>
      </p:sp>
      <p:pic>
        <p:nvPicPr>
          <p:cNvPr id="5" name="Picture 4" descr="A group of people playing hockey&#10;&#10;AI-generated content may be incorrect.">
            <a:extLst>
              <a:ext uri="{FF2B5EF4-FFF2-40B4-BE49-F238E27FC236}">
                <a16:creationId xmlns:a16="http://schemas.microsoft.com/office/drawing/2014/main" id="{4C6CD55D-11E3-14DF-9C9C-DBABF3E3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725" y="1489961"/>
            <a:ext cx="7772400" cy="437577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E7925DD-1BF6-581D-8752-00320D20A591}"/>
              </a:ext>
            </a:extLst>
          </p:cNvPr>
          <p:cNvSpPr txBox="1">
            <a:spLocks/>
          </p:cNvSpPr>
          <p:nvPr/>
        </p:nvSpPr>
        <p:spPr>
          <a:xfrm>
            <a:off x="780557" y="2584567"/>
            <a:ext cx="3643674" cy="13428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Brian Jones</a:t>
            </a:r>
          </a:p>
          <a:p>
            <a:r>
              <a:rPr lang="en-US" sz="1600" b="1" dirty="0"/>
              <a:t>Jeff Humphreys</a:t>
            </a:r>
          </a:p>
          <a:p>
            <a:r>
              <a:rPr lang="en-US" sz="1600" b="1" dirty="0"/>
              <a:t>Ashley Wainwright??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21EEB5E-9EAF-E895-AA3D-269F9967B7D8}"/>
              </a:ext>
            </a:extLst>
          </p:cNvPr>
          <p:cNvSpPr txBox="1">
            <a:spLocks/>
          </p:cNvSpPr>
          <p:nvPr/>
        </p:nvSpPr>
        <p:spPr>
          <a:xfrm>
            <a:off x="780557" y="4345422"/>
            <a:ext cx="3643674" cy="13428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Special Head band mentions:</a:t>
            </a:r>
          </a:p>
          <a:p>
            <a:r>
              <a:rPr lang="en-US" sz="1600" b="1" dirty="0"/>
              <a:t>Matt Smith</a:t>
            </a:r>
          </a:p>
          <a:p>
            <a:r>
              <a:rPr lang="en-US" sz="1600" b="1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Jacob Beatty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0841E50-ADDD-1B9D-F190-0ABE140868F2}"/>
              </a:ext>
            </a:extLst>
          </p:cNvPr>
          <p:cNvSpPr txBox="1">
            <a:spLocks/>
          </p:cNvSpPr>
          <p:nvPr/>
        </p:nvSpPr>
        <p:spPr>
          <a:xfrm>
            <a:off x="5160445" y="56198"/>
            <a:ext cx="4575226" cy="540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/>
              <a:t>Winner - Brian Jones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AE7062B-4014-A927-66EB-AEB2B5D8F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583" y="664464"/>
            <a:ext cx="7863541" cy="5457738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495451E-84BC-6D5D-3B80-9778E826B39F}"/>
              </a:ext>
            </a:extLst>
          </p:cNvPr>
          <p:cNvSpPr txBox="1">
            <a:spLocks/>
          </p:cNvSpPr>
          <p:nvPr/>
        </p:nvSpPr>
        <p:spPr>
          <a:xfrm>
            <a:off x="4176583" y="6200131"/>
            <a:ext cx="8007181" cy="540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/>
              <a:t>For getting as close to the camera as possible from inside the field of play!</a:t>
            </a:r>
          </a:p>
        </p:txBody>
      </p:sp>
    </p:spTree>
    <p:extLst>
      <p:ext uri="{BB962C8B-B14F-4D97-AF65-F5344CB8AC3E}">
        <p14:creationId xmlns:p14="http://schemas.microsoft.com/office/powerpoint/2010/main" val="1167246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3A5CA-A12A-9CD4-AB05-0AFA93118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B4B06-E60D-F976-4BB0-F7FB504C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63" y="438777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Best Bandana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B9AB5E6-5A2E-0CC5-8BB2-4A2D5400F24C}"/>
              </a:ext>
            </a:extLst>
          </p:cNvPr>
          <p:cNvSpPr txBox="1">
            <a:spLocks/>
          </p:cNvSpPr>
          <p:nvPr/>
        </p:nvSpPr>
        <p:spPr>
          <a:xfrm>
            <a:off x="341019" y="1771069"/>
            <a:ext cx="3756500" cy="540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dirty="0"/>
              <a:t>Winner - Brian Jones</a:t>
            </a:r>
          </a:p>
        </p:txBody>
      </p:sp>
      <p:pic>
        <p:nvPicPr>
          <p:cNvPr id="27" name="Picture 26" descr="A person holding a stick and lying on the ground&#10;&#10;AI-generated content may be incorrect.">
            <a:extLst>
              <a:ext uri="{FF2B5EF4-FFF2-40B4-BE49-F238E27FC236}">
                <a16:creationId xmlns:a16="http://schemas.microsoft.com/office/drawing/2014/main" id="{A8772197-A7DF-C159-6F35-580BFCE2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951" y="596632"/>
            <a:ext cx="4865390" cy="5596903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8943A68-D43E-51AE-B424-6D48A574E506}"/>
              </a:ext>
            </a:extLst>
          </p:cNvPr>
          <p:cNvSpPr txBox="1">
            <a:spLocks/>
          </p:cNvSpPr>
          <p:nvPr/>
        </p:nvSpPr>
        <p:spPr>
          <a:xfrm>
            <a:off x="4097518" y="6261368"/>
            <a:ext cx="7004374" cy="5404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/>
              <a:t>Other Teams showing their Envy!  - I told you we don’t like Bandanas!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24DD24-6AD2-9EF8-3201-25692BB27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019" y="4601864"/>
            <a:ext cx="1759951" cy="219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B3731F-782B-FC0E-49AB-92E818D528BC}"/>
              </a:ext>
            </a:extLst>
          </p:cNvPr>
          <p:cNvSpPr txBox="1">
            <a:spLocks/>
          </p:cNvSpPr>
          <p:nvPr/>
        </p:nvSpPr>
        <p:spPr>
          <a:xfrm>
            <a:off x="261174" y="3395083"/>
            <a:ext cx="3643674" cy="1322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/>
              <a:t>Awarded Black and white Game Bandanas and a silk Bandana for Brian and his evenings…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8C80D62-DF35-45B5-C353-BE7DCA332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54" y="4601863"/>
            <a:ext cx="1759951" cy="219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68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5457-B67A-439D-3DA2-2861844E2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707C-627F-D486-ADEB-5A3CFF64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83935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Additional Awards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58AC1-E1AA-C3B8-7EC8-1588C6FB2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8" r="30114"/>
          <a:stretch/>
        </p:blipFill>
        <p:spPr>
          <a:xfrm>
            <a:off x="7092778" y="396110"/>
            <a:ext cx="4818943" cy="611499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05569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9042A-AE11-287E-5F26-634268D19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708330-AA7D-A670-6380-9FC1B22AF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65" y="1071169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Special thanks</a:t>
            </a:r>
            <a:r>
              <a:rPr lang="en-US" sz="44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8817B-5D40-3826-EBC2-1BD40D3D023C}"/>
              </a:ext>
            </a:extLst>
          </p:cNvPr>
          <p:cNvSpPr txBox="1">
            <a:spLocks/>
          </p:cNvSpPr>
          <p:nvPr/>
        </p:nvSpPr>
        <p:spPr>
          <a:xfrm>
            <a:off x="5302558" y="612213"/>
            <a:ext cx="6200345" cy="5825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651510" lvl="1">
              <a:buFont typeface="Arial" panose="020B0604020202020204" pitchFamily="34" charset="0"/>
              <a:buChar char="•"/>
            </a:pPr>
            <a:r>
              <a:rPr lang="en-US" sz="19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Mary Hennessy</a:t>
            </a:r>
          </a:p>
          <a:p>
            <a:pPr marL="1108710" lvl="2">
              <a:buFont typeface="Arial" panose="020B0604020202020204" pitchFamily="34" charset="0"/>
              <a:buChar char="•"/>
            </a:pPr>
            <a:r>
              <a:rPr lang="en-US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Club Secretary</a:t>
            </a:r>
            <a:endParaRPr lang="en-US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1108710" lvl="2">
              <a:buFont typeface="Arial" panose="020B0604020202020204" pitchFamily="34" charset="0"/>
              <a:buChar char="•"/>
            </a:pPr>
            <a:r>
              <a:rPr lang="en-US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SL5 and SL7 Manager</a:t>
            </a:r>
            <a:endParaRPr lang="en-US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822960" lvl="2" indent="0">
              <a:buNone/>
            </a:pPr>
            <a:endParaRPr lang="en-US" dirty="0"/>
          </a:p>
          <a:p>
            <a:pPr marL="651510" lvl="1">
              <a:buClr>
                <a:srgbClr val="FFFFFF"/>
              </a:buClr>
              <a:buFont typeface="Arial,Sans-Serif" panose="020B0604020202020204" pitchFamily="34" charset="0"/>
              <a:buChar char="•"/>
            </a:pPr>
            <a:r>
              <a:rPr lang="en-US" sz="19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SL 5</a:t>
            </a:r>
          </a:p>
          <a:p>
            <a:pPr marL="1108710" lvl="2">
              <a:buClr>
                <a:srgbClr val="FFFFFF"/>
              </a:buClr>
              <a:buFont typeface="Arial,Sans-Serif" panose="020B0604020202020204" pitchFamily="34" charset="0"/>
              <a:buChar char="•"/>
            </a:pPr>
            <a:r>
              <a:rPr lang="en-US" sz="17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Joshua Newell </a:t>
            </a:r>
            <a:r>
              <a:rPr lang="en-US" sz="20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- </a:t>
            </a:r>
            <a:r>
              <a:rPr lang="en-US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Committee Member, Media Publisher </a:t>
            </a:r>
            <a:endParaRPr lang="en-US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1108710" lvl="2">
              <a:buClr>
                <a:srgbClr val="FFFFFF"/>
              </a:buClr>
              <a:buFont typeface="Arial,Sans-Serif" panose="020B0604020202020204" pitchFamily="34" charset="0"/>
              <a:buChar char="•"/>
            </a:pPr>
            <a:r>
              <a:rPr lang="en-US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Yvie Dunn - Coach</a:t>
            </a:r>
          </a:p>
          <a:p>
            <a:pPr marL="1108710" lvl="2">
              <a:buClr>
                <a:srgbClr val="FFFFFF"/>
              </a:buClr>
              <a:buFont typeface="Arial,Sans-Serif" panose="020B0604020202020204" pitchFamily="34" charset="0"/>
              <a:buChar char="•"/>
            </a:pPr>
            <a:r>
              <a:rPr lang="en-US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Alice Newell </a:t>
            </a: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and </a:t>
            </a:r>
            <a:r>
              <a:rPr lang="en-US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Archie Bowden </a:t>
            </a: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– </a:t>
            </a:r>
            <a:r>
              <a:rPr lang="en-US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Photographers</a:t>
            </a:r>
          </a:p>
          <a:p>
            <a:pPr marL="1108710" lvl="2">
              <a:buClr>
                <a:srgbClr val="FFFFFF"/>
              </a:buClr>
              <a:buFont typeface="Arial,Sans-Serif" panose="020B0604020202020204" pitchFamily="34" charset="0"/>
              <a:buChar char="•"/>
            </a:pPr>
            <a:endParaRPr lang="en-US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651510" lvl="1">
              <a:buClr>
                <a:srgbClr val="FFFFFF"/>
              </a:buClr>
              <a:buFont typeface="Arial,Sans-Serif" panose="020B0604020202020204" pitchFamily="34" charset="0"/>
              <a:buChar char="•"/>
            </a:pPr>
            <a:r>
              <a:rPr lang="en-US" sz="21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SL 7</a:t>
            </a:r>
          </a:p>
          <a:p>
            <a:pPr marL="1108710" lvl="2">
              <a:buClr>
                <a:srgbClr val="FFFFFF"/>
              </a:buClr>
              <a:buFont typeface="Arial,Sans-Serif" panose="020B0604020202020204" pitchFamily="34" charset="0"/>
              <a:buChar char="•"/>
            </a:pPr>
            <a:r>
              <a:rPr lang="en-US" sz="17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James Mills-Hicks </a:t>
            </a:r>
            <a:r>
              <a:rPr lang="en-US" sz="19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- </a:t>
            </a:r>
            <a:r>
              <a:rPr lang="en-US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Committee Member, Media Publisher</a:t>
            </a:r>
            <a:endParaRPr lang="en-US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1108710" lvl="2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7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Audra Barclay </a:t>
            </a:r>
            <a:r>
              <a:rPr lang="en-US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– Photographer</a:t>
            </a:r>
            <a:endParaRPr lang="en-US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822960" lvl="2" indent="0">
              <a:buClr>
                <a:srgbClr val="FFFFFF"/>
              </a:buClr>
              <a:buNone/>
            </a:pPr>
            <a:endParaRPr lang="en-US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lvl="1" fontAlgn="base"/>
            <a:r>
              <a:rPr lang="en-US" sz="19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/>
              </a:rPr>
              <a:t>Umpires</a:t>
            </a:r>
            <a:r>
              <a:rPr lang="en-US" sz="1900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/>
              </a:rPr>
              <a:t>​</a:t>
            </a:r>
            <a:endParaRPr lang="en-US" sz="2600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/>
            </a:endParaRPr>
          </a:p>
          <a:p>
            <a:pPr marL="1108710" lvl="2">
              <a:buClr>
                <a:srgbClr val="FFFFFF"/>
              </a:buClr>
              <a:buFont typeface="Arial,Sans-Serif" panose="020B0604020202020204" pitchFamily="34" charset="0"/>
              <a:buChar char="•"/>
            </a:pPr>
            <a:r>
              <a:rPr lang="en-US" sz="17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James Tunstall</a:t>
            </a:r>
          </a:p>
          <a:p>
            <a:pPr marL="1108710" lvl="2">
              <a:buClr>
                <a:srgbClr val="FFFFFF"/>
              </a:buClr>
              <a:buFont typeface="Arial,Sans-Serif" panose="020B0604020202020204" pitchFamily="34" charset="0"/>
              <a:buChar char="•"/>
            </a:pPr>
            <a:r>
              <a:rPr lang="en-US" sz="17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Darius Pratt, </a:t>
            </a:r>
            <a:r>
              <a:rPr lang="en-US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and</a:t>
            </a:r>
          </a:p>
          <a:p>
            <a:pPr marL="1108710" lvl="2">
              <a:buClr>
                <a:srgbClr val="FFFFFF"/>
              </a:buClr>
              <a:buFont typeface="Arial,Sans-Serif" panose="020B0604020202020204" pitchFamily="34" charset="0"/>
              <a:buChar char="•"/>
            </a:pPr>
            <a:r>
              <a:rPr lang="en-US" sz="1700" b="1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Les Simpson</a:t>
            </a:r>
          </a:p>
          <a:p>
            <a:pPr marL="365760" lvl="1" indent="0">
              <a:buClr>
                <a:srgbClr val="FFFFFF"/>
              </a:buClr>
              <a:buNone/>
            </a:pPr>
            <a:endParaRPr lang="en-US" b="1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23871F-5837-E12D-733C-2E30086574EC}"/>
              </a:ext>
            </a:extLst>
          </p:cNvPr>
          <p:cNvSpPr txBox="1">
            <a:spLocks/>
          </p:cNvSpPr>
          <p:nvPr/>
        </p:nvSpPr>
        <p:spPr>
          <a:xfrm>
            <a:off x="222537" y="5404187"/>
            <a:ext cx="3643674" cy="13222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/>
              <a:t>As a thank you, Mary and Audra received Champagne. Josh, Yvie, Alice and Archie, received Gift Cards. James a Thumb Drive – He always runs out of space! And Les got a Drink Bottle so he’s well lubricated to give out those cards! </a:t>
            </a:r>
          </a:p>
        </p:txBody>
      </p:sp>
    </p:spTree>
    <p:extLst>
      <p:ext uri="{BB962C8B-B14F-4D97-AF65-F5344CB8AC3E}">
        <p14:creationId xmlns:p14="http://schemas.microsoft.com/office/powerpoint/2010/main" val="1606843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line in the grass&#10;&#10;Description automatically generated">
            <a:extLst>
              <a:ext uri="{FF2B5EF4-FFF2-40B4-BE49-F238E27FC236}">
                <a16:creationId xmlns:a16="http://schemas.microsoft.com/office/drawing/2014/main" id="{72D00CA2-D1CF-2F4D-CEFD-3E7538770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11825" r="21508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9CFC143-B7F8-938A-2C0F-EBEBFBE5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961" y="830362"/>
            <a:ext cx="4798142" cy="251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Thank You</a:t>
            </a:r>
          </a:p>
        </p:txBody>
      </p:sp>
      <p:pic>
        <p:nvPicPr>
          <p:cNvPr id="10" name="Picture 9" descr="A black and white image of a bird&#10;&#10;Description automatically generated">
            <a:extLst>
              <a:ext uri="{FF2B5EF4-FFF2-40B4-BE49-F238E27FC236}">
                <a16:creationId xmlns:a16="http://schemas.microsoft.com/office/drawing/2014/main" id="{C07B35DC-1A5A-DCD8-AFDC-D1FFF796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0" y="2087239"/>
            <a:ext cx="5462001" cy="203459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1377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0328A-1461-41C1-F815-A0BF00D78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7997BC-9D3E-2479-48E9-097107B0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65" y="1071169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Special thanks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" name="Picture 9" descr="A logo for a sports company&#10;&#10;Description automatically generated">
            <a:extLst>
              <a:ext uri="{FF2B5EF4-FFF2-40B4-BE49-F238E27FC236}">
                <a16:creationId xmlns:a16="http://schemas.microsoft.com/office/drawing/2014/main" id="{5E69DA78-E262-C58E-7439-9E884D517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735" y="936549"/>
            <a:ext cx="7772400" cy="446996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AEB0703-90F8-7308-A60E-D1C17A41B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49" y="2634259"/>
            <a:ext cx="3657206" cy="1793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Curt Pahl</a:t>
            </a:r>
          </a:p>
        </p:txBody>
      </p:sp>
    </p:spTree>
    <p:extLst>
      <p:ext uri="{BB962C8B-B14F-4D97-AF65-F5344CB8AC3E}">
        <p14:creationId xmlns:p14="http://schemas.microsoft.com/office/powerpoint/2010/main" val="365565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230FA-32FC-E1DD-D24B-4CA55F42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737BAB-48B0-9C6D-0330-3348EFE9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65" y="1071169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Special thanks</a:t>
            </a:r>
            <a:r>
              <a:rPr lang="en-US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Picture 2" descr="A logo for a clothing store&#10;&#10;AI-generated content may be incorrect.">
            <a:extLst>
              <a:ext uri="{FF2B5EF4-FFF2-40B4-BE49-F238E27FC236}">
                <a16:creationId xmlns:a16="http://schemas.microsoft.com/office/drawing/2014/main" id="{D2585B43-1FF9-5D5E-A496-AD8BB2D5A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399" y="666044"/>
            <a:ext cx="5525911" cy="552591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105C5FA-67CF-160F-4EFB-CBA9D2785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197" y="2646451"/>
            <a:ext cx="3657206" cy="1793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Grant Bentley</a:t>
            </a:r>
          </a:p>
        </p:txBody>
      </p:sp>
    </p:spTree>
    <p:extLst>
      <p:ext uri="{BB962C8B-B14F-4D97-AF65-F5344CB8AC3E}">
        <p14:creationId xmlns:p14="http://schemas.microsoft.com/office/powerpoint/2010/main" val="52012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4E381-8024-FDD5-2506-A5BE3ADCC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5F3258-5DF9-66CB-AD9F-EDD4723D195C}"/>
              </a:ext>
            </a:extLst>
          </p:cNvPr>
          <p:cNvSpPr txBox="1">
            <a:spLocks/>
          </p:cNvSpPr>
          <p:nvPr/>
        </p:nvSpPr>
        <p:spPr>
          <a:xfrm>
            <a:off x="-510574" y="4623619"/>
            <a:ext cx="4798142" cy="1155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2025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Runners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AACE1-BC98-6FFD-4CCE-CEF0843179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11" r="5611"/>
          <a:stretch/>
        </p:blipFill>
        <p:spPr>
          <a:xfrm>
            <a:off x="3940012" y="455684"/>
            <a:ext cx="7928844" cy="594663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90D8F-0172-2C84-AD27-E6DC7444F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83" y="2077940"/>
            <a:ext cx="2343937" cy="234393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5F24D6-38E8-CB4E-2CD8-14429771A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7085" y="874366"/>
            <a:ext cx="4798142" cy="10155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SL5</a:t>
            </a:r>
          </a:p>
        </p:txBody>
      </p:sp>
    </p:spTree>
    <p:extLst>
      <p:ext uri="{BB962C8B-B14F-4D97-AF65-F5344CB8AC3E}">
        <p14:creationId xmlns:p14="http://schemas.microsoft.com/office/powerpoint/2010/main" val="114205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4E381-8024-FDD5-2506-A5BE3ADCC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5F3258-5DF9-66CB-AD9F-EDD4723D195C}"/>
              </a:ext>
            </a:extLst>
          </p:cNvPr>
          <p:cNvSpPr txBox="1">
            <a:spLocks/>
          </p:cNvSpPr>
          <p:nvPr/>
        </p:nvSpPr>
        <p:spPr>
          <a:xfrm>
            <a:off x="-510574" y="4623619"/>
            <a:ext cx="4798142" cy="1155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2025 Finalists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AACE1-BC98-6FFD-4CCE-CEF084317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40012" y="455684"/>
            <a:ext cx="7928844" cy="594663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90D8F-0172-2C84-AD27-E6DC7444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83" y="2077940"/>
            <a:ext cx="2343937" cy="234393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5F24D6-38E8-CB4E-2CD8-14429771A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7085" y="874366"/>
            <a:ext cx="4798142" cy="10155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SL7</a:t>
            </a:r>
          </a:p>
        </p:txBody>
      </p:sp>
    </p:spTree>
    <p:extLst>
      <p:ext uri="{BB962C8B-B14F-4D97-AF65-F5344CB8AC3E}">
        <p14:creationId xmlns:p14="http://schemas.microsoft.com/office/powerpoint/2010/main" val="4080707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30DC-1CF4-F26F-DD35-323BF134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VideoS</a:t>
            </a:r>
            <a:endParaRPr lang="en-US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5D57A-3522-25DD-8FE0-386E6E0F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hlinkClick r:id="rId2"/>
              </a:rPr>
              <a:t>Wests SL7</a:t>
            </a:r>
            <a:endParaRPr lang="en-US" b="1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  <a:p>
            <a:pPr marL="0" indent="0">
              <a:buNone/>
            </a:pPr>
            <a:endParaRPr lang="en-US" b="1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  <a:hlinkClick r:id="rId3"/>
            </a:endParaRPr>
          </a:p>
          <a:p>
            <a:pPr marL="0" indent="0">
              <a:buNone/>
            </a:pPr>
            <a:endParaRPr lang="en-US" b="1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  <a:hlinkClick r:id="rId3"/>
            </a:endParaRPr>
          </a:p>
          <a:p>
            <a:pPr marL="0" indent="0">
              <a:buNone/>
            </a:pPr>
            <a:r>
              <a:rPr lang="en-US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hlinkClick r:id="rId3"/>
              </a:rPr>
              <a:t>Wests SL5</a:t>
            </a:r>
            <a:endParaRPr lang="en-US" b="1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683BF-14AD-8AAF-CAA9-89AFC35E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352" y="1115267"/>
            <a:ext cx="4283039" cy="4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0AC2A-3CE7-8910-0911-FC7D64EF1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ED608-164A-23A3-C27B-28F2DBAE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" y="2187889"/>
            <a:ext cx="3643674" cy="803564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Life Membership</a:t>
            </a:r>
          </a:p>
        </p:txBody>
      </p:sp>
      <p:pic>
        <p:nvPicPr>
          <p:cNvPr id="9" name="Picture 8" descr="A child in a uniform&#10;&#10;AI-generated content may be incorrect.">
            <a:extLst>
              <a:ext uri="{FF2B5EF4-FFF2-40B4-BE49-F238E27FC236}">
                <a16:creationId xmlns:a16="http://schemas.microsoft.com/office/drawing/2014/main" id="{393F0F95-B71B-178F-8540-BB3D35A3B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478" y="192486"/>
            <a:ext cx="2363525" cy="3065319"/>
          </a:xfrm>
          <a:prstGeom prst="rect">
            <a:avLst/>
          </a:prstGeom>
        </p:spPr>
      </p:pic>
      <p:pic>
        <p:nvPicPr>
          <p:cNvPr id="11" name="Picture 10" descr="A group of women in uniform&#10;&#10;AI-generated content may be incorrect.">
            <a:extLst>
              <a:ext uri="{FF2B5EF4-FFF2-40B4-BE49-F238E27FC236}">
                <a16:creationId xmlns:a16="http://schemas.microsoft.com/office/drawing/2014/main" id="{61718B57-9BEA-869E-11FF-64EB0EFC3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478" y="3598194"/>
            <a:ext cx="4454221" cy="2966377"/>
          </a:xfrm>
          <a:prstGeom prst="rect">
            <a:avLst/>
          </a:prstGeom>
        </p:spPr>
      </p:pic>
      <p:pic>
        <p:nvPicPr>
          <p:cNvPr id="13" name="Picture 12" descr="Two women wearing matching outfits&#10;&#10;AI-generated content may be incorrect.">
            <a:extLst>
              <a:ext uri="{FF2B5EF4-FFF2-40B4-BE49-F238E27FC236}">
                <a16:creationId xmlns:a16="http://schemas.microsoft.com/office/drawing/2014/main" id="{59BE0D4C-59D2-6AAB-57EC-055D9FCDF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650" y="124678"/>
            <a:ext cx="1868050" cy="32009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8D32C-1E4F-2932-0E6E-4389CB83B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" y="3866547"/>
            <a:ext cx="3343130" cy="535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Iris Eagleson</a:t>
            </a:r>
            <a:endParaRPr lang="en-US" sz="2400" b="1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400000" scaled="0"/>
                <a:tileRect/>
              </a:gradFill>
            </a:endParaRPr>
          </a:p>
        </p:txBody>
      </p:sp>
      <p:pic>
        <p:nvPicPr>
          <p:cNvPr id="4" name="Picture 3" descr="A person wearing glasses and a striped shirt&#10;&#10;AI-generated content may be incorrect.">
            <a:extLst>
              <a:ext uri="{FF2B5EF4-FFF2-40B4-BE49-F238E27FC236}">
                <a16:creationId xmlns:a16="http://schemas.microsoft.com/office/drawing/2014/main" id="{0A7D6EFC-84F8-2AE3-3225-2398D2342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685" y="549748"/>
            <a:ext cx="3296837" cy="51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76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0DABCF2E2E97459A9BED32438DB608" ma:contentTypeVersion="7" ma:contentTypeDescription="Create a new document." ma:contentTypeScope="" ma:versionID="4874c0a4eee1015b4b2fe8becd0e1e7e">
  <xsd:schema xmlns:xsd="http://www.w3.org/2001/XMLSchema" xmlns:xs="http://www.w3.org/2001/XMLSchema" xmlns:p="http://schemas.microsoft.com/office/2006/metadata/properties" xmlns:ns2="119af061-a8f5-4378-9e68-60b6fe66a367" targetNamespace="http://schemas.microsoft.com/office/2006/metadata/properties" ma:root="true" ma:fieldsID="268b8bd886d6a9205882e86bc733f034" ns2:_="">
    <xsd:import namespace="119af061-a8f5-4378-9e68-60b6fe66a3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9af061-a8f5-4378-9e68-60b6fe66a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CF2107-29D3-47D8-9088-A319495229EE}">
  <ds:schemaRefs>
    <ds:schemaRef ds:uri="http://www.w3.org/XML/1998/namespace"/>
    <ds:schemaRef ds:uri="http://schemas.microsoft.com/office/2006/metadata/properties"/>
    <ds:schemaRef ds:uri="119af061-a8f5-4378-9e68-60b6fe66a367"/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7E133A0-AF0C-4532-A4DC-6C93D3AC2E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9af061-a8f5-4378-9e68-60b6fe66a3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80B3BD-E595-4273-B20C-ADB2E99DE9B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f729bea-2c48-4a13-94cd-97f7a36e35d4}" enabled="0" method="" siteId="{1f729bea-2c48-4a13-94cd-97f7a36e35d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417</TotalTime>
  <Words>706</Words>
  <Application>Microsoft Macintosh PowerPoint</Application>
  <PresentationFormat>Widescreen</PresentationFormat>
  <Paragraphs>175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Aptos</vt:lpstr>
      <vt:lpstr>Arial</vt:lpstr>
      <vt:lpstr>Arial,Sans-Serif</vt:lpstr>
      <vt:lpstr>Century Gothic</vt:lpstr>
      <vt:lpstr>Mesh</vt:lpstr>
      <vt:lpstr>Presentation Night 2025</vt:lpstr>
      <vt:lpstr>Agenda</vt:lpstr>
      <vt:lpstr>Welcome</vt:lpstr>
      <vt:lpstr>Special thanks </vt:lpstr>
      <vt:lpstr>Special thanks </vt:lpstr>
      <vt:lpstr>SL5</vt:lpstr>
      <vt:lpstr>SL7</vt:lpstr>
      <vt:lpstr>VideoS</vt:lpstr>
      <vt:lpstr>Life Membership</vt:lpstr>
      <vt:lpstr>Life Members</vt:lpstr>
      <vt:lpstr>Trophies</vt:lpstr>
      <vt:lpstr>Iris Eagleson memorial trophy  for highest goal scorer</vt:lpstr>
      <vt:lpstr>Frank Polidoros Memorial Trophy for Best and Fairest</vt:lpstr>
      <vt:lpstr>John Punch Memorial Trophy for Guts and Determination</vt:lpstr>
      <vt:lpstr>Ken gardner Memorial Trophy for Most Improved</vt:lpstr>
      <vt:lpstr>CAPTAIN’s Award</vt:lpstr>
      <vt:lpstr>CAPTAIN’s Award</vt:lpstr>
      <vt:lpstr>Managers Award</vt:lpstr>
      <vt:lpstr>President’s Awards</vt:lpstr>
      <vt:lpstr>Mr Angry</vt:lpstr>
      <vt:lpstr>Mr Angry</vt:lpstr>
      <vt:lpstr>Mr Angry</vt:lpstr>
      <vt:lpstr>Self Nomination  ‘Nothing says Welcome back to hockey more than this!’</vt:lpstr>
      <vt:lpstr>Self Nomination/infliction. Getting a thumb infection right before the finals! </vt:lpstr>
      <vt:lpstr>PowerPoint Presentation</vt:lpstr>
      <vt:lpstr>PowerPoint Presentation</vt:lpstr>
      <vt:lpstr>PowerPoint Presentation</vt:lpstr>
      <vt:lpstr>I wish all games were played in the rain like this one! – The first game back after having a Seizure due to heat stroke during a game </vt:lpstr>
      <vt:lpstr>Best Bandana</vt:lpstr>
      <vt:lpstr>Best Bandana</vt:lpstr>
      <vt:lpstr>Best Bandana</vt:lpstr>
      <vt:lpstr>Best Bandana</vt:lpstr>
      <vt:lpstr>Additional Awards</vt:lpstr>
      <vt:lpstr>Special thanks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 Byrnes</dc:creator>
  <cp:lastModifiedBy>Ric Byrnes</cp:lastModifiedBy>
  <cp:revision>11</cp:revision>
  <dcterms:created xsi:type="dcterms:W3CDTF">2023-10-05T01:49:14Z</dcterms:created>
  <dcterms:modified xsi:type="dcterms:W3CDTF">2025-10-16T05:54:23Z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0x010100D10DABCF2E2E97459A9BED32438DB608</vt:lpwstr>
  </property>
  <property fmtid="{D5CDD505-2E9C-101B-9397-08002B2CF9AE}" pid="3" name="Order">
    <vt:r8>206700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</Properties>
</file>